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892" r:id="rId3"/>
    <p:sldId id="861" r:id="rId4"/>
    <p:sldId id="862" r:id="rId5"/>
    <p:sldId id="889" r:id="rId6"/>
    <p:sldId id="864" r:id="rId7"/>
    <p:sldId id="865" r:id="rId8"/>
    <p:sldId id="866" r:id="rId9"/>
    <p:sldId id="867" r:id="rId10"/>
    <p:sldId id="890" r:id="rId11"/>
    <p:sldId id="868" r:id="rId12"/>
    <p:sldId id="881" r:id="rId13"/>
    <p:sldId id="870" r:id="rId14"/>
    <p:sldId id="871" r:id="rId15"/>
    <p:sldId id="872" r:id="rId16"/>
    <p:sldId id="873" r:id="rId17"/>
    <p:sldId id="874" r:id="rId18"/>
    <p:sldId id="875" r:id="rId19"/>
    <p:sldId id="876" r:id="rId20"/>
    <p:sldId id="877" r:id="rId21"/>
    <p:sldId id="878" r:id="rId22"/>
    <p:sldId id="879" r:id="rId23"/>
    <p:sldId id="896" r:id="rId24"/>
    <p:sldId id="897" r:id="rId25"/>
    <p:sldId id="898" r:id="rId26"/>
    <p:sldId id="893" r:id="rId27"/>
    <p:sldId id="891" r:id="rId28"/>
    <p:sldId id="834" r:id="rId29"/>
    <p:sldId id="853" r:id="rId30"/>
    <p:sldId id="882" r:id="rId31"/>
    <p:sldId id="837" r:id="rId32"/>
    <p:sldId id="886" r:id="rId33"/>
    <p:sldId id="838" r:id="rId34"/>
    <p:sldId id="851" r:id="rId35"/>
    <p:sldId id="854" r:id="rId36"/>
    <p:sldId id="849" r:id="rId37"/>
    <p:sldId id="894" r:id="rId38"/>
    <p:sldId id="887" r:id="rId39"/>
    <p:sldId id="859" r:id="rId40"/>
    <p:sldId id="899" r:id="rId41"/>
  </p:sldIdLst>
  <p:sldSz cx="9144000" cy="6858000" type="screen4x3"/>
  <p:notesSz cx="6797675" cy="9928225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99FF"/>
    <a:srgbClr val="3399FF"/>
    <a:srgbClr val="E2E2F6"/>
    <a:srgbClr val="F7FFEF"/>
    <a:srgbClr val="DCFFB9"/>
    <a:srgbClr val="CCFF99"/>
    <a:srgbClr val="FFFF99"/>
    <a:srgbClr val="00008E"/>
    <a:srgbClr val="4830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Svetel slog 3 – poudarek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Srednji slog 4 – poudarek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Svetel slog 2 – poudarek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Svetel slog 2 – poudarek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Svetel slog 2 – poudarek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Svetel slog 2 – poudarek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705" autoAdjust="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image" Target="../media/image16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microsoft.com/office/2007/relationships/hdphoto" Target="../media/hdphoto1.wdp"/><Relationship Id="rId1" Type="http://schemas.openxmlformats.org/officeDocument/2006/relationships/image" Target="../media/image10.jpeg"/><Relationship Id="rId6" Type="http://schemas.microsoft.com/office/2007/relationships/hdphoto" Target="../media/hdphoto3.wdp"/><Relationship Id="rId5" Type="http://schemas.openxmlformats.org/officeDocument/2006/relationships/image" Target="../media/image12.jpeg"/><Relationship Id="rId4" Type="http://schemas.microsoft.com/office/2007/relationships/hdphoto" Target="../media/hdphoto2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D71F18-A883-4455-8DFF-92CBC60056B8}" type="doc">
      <dgm:prSet loTypeId="urn:microsoft.com/office/officeart/2005/8/layout/pyramid2" loCatId="list" qsTypeId="urn:microsoft.com/office/officeart/2005/8/quickstyle/simple5" qsCatId="simple" csTypeId="urn:microsoft.com/office/officeart/2005/8/colors/accent2_4" csCatId="accent2" phldr="1"/>
      <dgm:spPr/>
    </dgm:pt>
    <dgm:pt modelId="{FE7EE489-0678-4D66-A91B-BE7B04690D92}">
      <dgm:prSet phldrT="[besedilo]" custT="1"/>
      <dgm:spPr>
        <a:gradFill flip="none" rotWithShape="1">
          <a:gsLst>
            <a:gs pos="0">
              <a:srgbClr val="FF3399">
                <a:alpha val="22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1"/>
          <a:tileRect/>
        </a:gradFill>
        <a:ln w="38100">
          <a:solidFill>
            <a:schemeClr val="accent6"/>
          </a:solidFill>
        </a:ln>
      </dgm:spPr>
      <dgm:t>
        <a:bodyPr/>
        <a:lstStyle/>
        <a:p>
          <a:r>
            <a:rPr lang="sl-SI" sz="2400" b="1" dirty="0" smtClean="0">
              <a:solidFill>
                <a:schemeClr val="bg1"/>
              </a:solidFill>
              <a:latin typeface="Arial Rounded MT Bold" pitchFamily="34" charset="0"/>
            </a:rPr>
            <a:t>učitelj - posameznik</a:t>
          </a:r>
          <a:endParaRPr lang="sl-SI" sz="2400" b="1" dirty="0">
            <a:solidFill>
              <a:schemeClr val="bg1"/>
            </a:solidFill>
            <a:latin typeface="Arial Rounded MT Bold" pitchFamily="34" charset="0"/>
          </a:endParaRPr>
        </a:p>
      </dgm:t>
    </dgm:pt>
    <dgm:pt modelId="{46A100B0-AAFF-4AD9-AD95-02D6DA1672CE}" type="parTrans" cxnId="{8C7210C6-9648-4028-8109-8F85D49E3E6C}">
      <dgm:prSet/>
      <dgm:spPr/>
      <dgm:t>
        <a:bodyPr/>
        <a:lstStyle/>
        <a:p>
          <a:endParaRPr lang="sl-SI"/>
        </a:p>
      </dgm:t>
    </dgm:pt>
    <dgm:pt modelId="{CFEBB1C4-C383-4A3D-B1D7-068597A810C1}" type="sibTrans" cxnId="{8C7210C6-9648-4028-8109-8F85D49E3E6C}">
      <dgm:prSet/>
      <dgm:spPr/>
      <dgm:t>
        <a:bodyPr/>
        <a:lstStyle/>
        <a:p>
          <a:endParaRPr lang="sl-SI"/>
        </a:p>
      </dgm:t>
    </dgm:pt>
    <dgm:pt modelId="{B71E9CC5-289E-43D1-A1F3-E313C474FC84}">
      <dgm:prSet phldrT="[besedilo]" custT="1"/>
      <dgm:spPr>
        <a:gradFill flip="none" rotWithShape="1">
          <a:gsLst>
            <a:gs pos="0">
              <a:srgbClr val="FF3399">
                <a:alpha val="17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1"/>
          <a:tileRect/>
        </a:gradFill>
        <a:ln w="38100">
          <a:solidFill>
            <a:schemeClr val="accent6"/>
          </a:solidFill>
        </a:ln>
      </dgm:spPr>
      <dgm:t>
        <a:bodyPr/>
        <a:lstStyle/>
        <a:p>
          <a:r>
            <a:rPr lang="sl-SI" sz="2400" b="1" dirty="0" smtClean="0">
              <a:solidFill>
                <a:schemeClr val="bg1"/>
              </a:solidFill>
              <a:latin typeface="Arial Rounded MT Bold" pitchFamily="34" charset="0"/>
            </a:rPr>
            <a:t>učitelji (strokovne skupine)</a:t>
          </a:r>
          <a:endParaRPr lang="sl-SI" sz="2400" b="1" dirty="0">
            <a:solidFill>
              <a:schemeClr val="bg1"/>
            </a:solidFill>
            <a:latin typeface="Arial Rounded MT Bold" pitchFamily="34" charset="0"/>
          </a:endParaRPr>
        </a:p>
      </dgm:t>
    </dgm:pt>
    <dgm:pt modelId="{59AC7076-D057-449E-88F2-81D492941076}" type="parTrans" cxnId="{03855FC8-3534-4439-9C55-86C34305E08E}">
      <dgm:prSet/>
      <dgm:spPr/>
      <dgm:t>
        <a:bodyPr/>
        <a:lstStyle/>
        <a:p>
          <a:endParaRPr lang="sl-SI"/>
        </a:p>
      </dgm:t>
    </dgm:pt>
    <dgm:pt modelId="{4430C901-494E-4402-BF0D-0C1D56293036}" type="sibTrans" cxnId="{03855FC8-3534-4439-9C55-86C34305E08E}">
      <dgm:prSet/>
      <dgm:spPr/>
      <dgm:t>
        <a:bodyPr/>
        <a:lstStyle/>
        <a:p>
          <a:endParaRPr lang="sl-SI"/>
        </a:p>
      </dgm:t>
    </dgm:pt>
    <dgm:pt modelId="{C17B5939-20CE-4252-83C6-4CF7A3A86367}">
      <dgm:prSet phldrT="[besedilo]" custT="1"/>
      <dgm:spPr>
        <a:gradFill flip="none" rotWithShape="1">
          <a:gsLst>
            <a:gs pos="0">
              <a:srgbClr val="FF3399">
                <a:alpha val="19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1"/>
          <a:tileRect/>
        </a:gradFill>
        <a:ln w="38100">
          <a:solidFill>
            <a:schemeClr val="accent6"/>
          </a:solidFill>
        </a:ln>
      </dgm:spPr>
      <dgm:t>
        <a:bodyPr/>
        <a:lstStyle/>
        <a:p>
          <a:r>
            <a:rPr lang="sl-SI" sz="3200" b="1" dirty="0" smtClean="0">
              <a:solidFill>
                <a:schemeClr val="bg1"/>
              </a:solidFill>
              <a:latin typeface="Arial Rounded MT Bold" pitchFamily="34" charset="0"/>
            </a:rPr>
            <a:t>ŠOLA</a:t>
          </a:r>
          <a:endParaRPr lang="sl-SI" sz="3200" b="1" dirty="0">
            <a:solidFill>
              <a:schemeClr val="bg1"/>
            </a:solidFill>
            <a:latin typeface="Arial Rounded MT Bold" pitchFamily="34" charset="0"/>
          </a:endParaRPr>
        </a:p>
      </dgm:t>
    </dgm:pt>
    <dgm:pt modelId="{A7785933-13B2-44D8-A552-0ECA9908D36E}" type="parTrans" cxnId="{54ACF5A3-15AB-45F5-AFE9-46E82DC3E463}">
      <dgm:prSet/>
      <dgm:spPr/>
      <dgm:t>
        <a:bodyPr/>
        <a:lstStyle/>
        <a:p>
          <a:endParaRPr lang="sl-SI"/>
        </a:p>
      </dgm:t>
    </dgm:pt>
    <dgm:pt modelId="{F89F5976-B87D-4202-968A-9032A8FA924A}" type="sibTrans" cxnId="{54ACF5A3-15AB-45F5-AFE9-46E82DC3E463}">
      <dgm:prSet/>
      <dgm:spPr/>
      <dgm:t>
        <a:bodyPr/>
        <a:lstStyle/>
        <a:p>
          <a:endParaRPr lang="sl-SI"/>
        </a:p>
      </dgm:t>
    </dgm:pt>
    <dgm:pt modelId="{B8BBB678-1ED1-4244-89CB-CC827FB992B2}">
      <dgm:prSet custT="1"/>
      <dgm:spPr>
        <a:solidFill>
          <a:srgbClr val="C00000">
            <a:alpha val="89804"/>
          </a:srgbClr>
        </a:solidFill>
        <a:ln w="38100">
          <a:solidFill>
            <a:srgbClr val="C00000"/>
          </a:solidFill>
        </a:ln>
      </dgm:spPr>
      <dgm:t>
        <a:bodyPr/>
        <a:lstStyle/>
        <a:p>
          <a:r>
            <a:rPr lang="sl-SI" sz="2800" b="1" dirty="0" smtClean="0">
              <a:solidFill>
                <a:schemeClr val="bg1"/>
              </a:solidFill>
            </a:rPr>
            <a:t>šolsko ministrstvo</a:t>
          </a:r>
          <a:endParaRPr lang="sl-SI" sz="2800" b="1" dirty="0">
            <a:solidFill>
              <a:schemeClr val="bg1"/>
            </a:solidFill>
          </a:endParaRPr>
        </a:p>
      </dgm:t>
    </dgm:pt>
    <dgm:pt modelId="{CA183860-C344-4C42-A2A4-0F6D5737AAD1}" type="parTrans" cxnId="{7D68C40E-6394-4FDB-A72C-8261E07C42D7}">
      <dgm:prSet/>
      <dgm:spPr/>
      <dgm:t>
        <a:bodyPr/>
        <a:lstStyle/>
        <a:p>
          <a:endParaRPr lang="sl-SI"/>
        </a:p>
      </dgm:t>
    </dgm:pt>
    <dgm:pt modelId="{6237E356-B949-4EBA-8F6D-E59F23B6BDC5}" type="sibTrans" cxnId="{7D68C40E-6394-4FDB-A72C-8261E07C42D7}">
      <dgm:prSet/>
      <dgm:spPr/>
      <dgm:t>
        <a:bodyPr/>
        <a:lstStyle/>
        <a:p>
          <a:endParaRPr lang="sl-SI"/>
        </a:p>
      </dgm:t>
    </dgm:pt>
    <dgm:pt modelId="{0029B52B-3B2F-4D81-BABF-7C5CBD1423A4}">
      <dgm:prSet custT="1"/>
      <dgm:spPr>
        <a:solidFill>
          <a:srgbClr val="00B050">
            <a:alpha val="90000"/>
          </a:srgbClr>
        </a:solidFill>
        <a:ln w="38100">
          <a:solidFill>
            <a:srgbClr val="00B050"/>
          </a:solidFill>
        </a:ln>
      </dgm:spPr>
      <dgm:t>
        <a:bodyPr/>
        <a:lstStyle/>
        <a:p>
          <a:r>
            <a:rPr lang="sl-SI" sz="2400" b="1" dirty="0" smtClean="0">
              <a:solidFill>
                <a:schemeClr val="bg1"/>
              </a:solidFill>
              <a:latin typeface="Arial Rounded MT Bold" pitchFamily="34" charset="0"/>
            </a:rPr>
            <a:t>učenci/dijaki - razred</a:t>
          </a:r>
          <a:endParaRPr lang="sl-SI" sz="2400" b="1" dirty="0">
            <a:solidFill>
              <a:schemeClr val="bg1"/>
            </a:solidFill>
            <a:latin typeface="Arial Rounded MT Bold" pitchFamily="34" charset="0"/>
          </a:endParaRPr>
        </a:p>
      </dgm:t>
    </dgm:pt>
    <dgm:pt modelId="{1BCBF4D4-03B4-44D3-A8E2-46E7E03C4DEB}" type="parTrans" cxnId="{0BE11C06-0EEC-438D-9943-4F288FA58174}">
      <dgm:prSet/>
      <dgm:spPr/>
      <dgm:t>
        <a:bodyPr/>
        <a:lstStyle/>
        <a:p>
          <a:endParaRPr lang="sl-SI"/>
        </a:p>
      </dgm:t>
    </dgm:pt>
    <dgm:pt modelId="{710B77A4-BC84-4236-B2AC-F2C1F099FD05}" type="sibTrans" cxnId="{0BE11C06-0EEC-438D-9943-4F288FA58174}">
      <dgm:prSet/>
      <dgm:spPr/>
      <dgm:t>
        <a:bodyPr/>
        <a:lstStyle/>
        <a:p>
          <a:endParaRPr lang="sl-SI"/>
        </a:p>
      </dgm:t>
    </dgm:pt>
    <dgm:pt modelId="{DF642F07-CA72-435E-926B-24A43F5B14C6}">
      <dgm:prSet custT="1"/>
      <dgm:spPr>
        <a:solidFill>
          <a:schemeClr val="bg1">
            <a:alpha val="90000"/>
          </a:schemeClr>
        </a:solidFill>
        <a:ln w="38100">
          <a:solidFill>
            <a:srgbClr val="00B050"/>
          </a:solidFill>
        </a:ln>
      </dgm:spPr>
      <dgm:t>
        <a:bodyPr/>
        <a:lstStyle/>
        <a:p>
          <a:r>
            <a:rPr lang="sl-SI" sz="2000" b="1" dirty="0" smtClean="0">
              <a:solidFill>
                <a:srgbClr val="00B050"/>
              </a:solidFill>
              <a:latin typeface="Arial Rounded MT Bold" pitchFamily="34" charset="0"/>
            </a:rPr>
            <a:t>učenec/dijak -  posameznik</a:t>
          </a:r>
          <a:endParaRPr lang="sl-SI" sz="2000" b="1" dirty="0">
            <a:solidFill>
              <a:srgbClr val="00B050"/>
            </a:solidFill>
          </a:endParaRPr>
        </a:p>
      </dgm:t>
    </dgm:pt>
    <dgm:pt modelId="{C6BAEAFD-8138-4929-A2DC-12A907675B87}" type="parTrans" cxnId="{96844BA7-2777-4C67-B7E7-61D41EF13E1D}">
      <dgm:prSet/>
      <dgm:spPr/>
      <dgm:t>
        <a:bodyPr/>
        <a:lstStyle/>
        <a:p>
          <a:endParaRPr lang="sl-SI"/>
        </a:p>
      </dgm:t>
    </dgm:pt>
    <dgm:pt modelId="{F6875A9E-CDB9-4340-87DF-2FAC0170A76A}" type="sibTrans" cxnId="{96844BA7-2777-4C67-B7E7-61D41EF13E1D}">
      <dgm:prSet/>
      <dgm:spPr/>
      <dgm:t>
        <a:bodyPr/>
        <a:lstStyle/>
        <a:p>
          <a:endParaRPr lang="sl-SI"/>
        </a:p>
      </dgm:t>
    </dgm:pt>
    <dgm:pt modelId="{F8826A31-92D9-46F0-8EE0-98F5CAB5C7BE}">
      <dgm:prSet custT="1"/>
      <dgm:spPr>
        <a:solidFill>
          <a:schemeClr val="bg1">
            <a:alpha val="90000"/>
          </a:schemeClr>
        </a:solidFill>
        <a:ln w="38100">
          <a:solidFill>
            <a:srgbClr val="C00000"/>
          </a:solidFill>
        </a:ln>
      </dgm:spPr>
      <dgm:t>
        <a:bodyPr/>
        <a:lstStyle/>
        <a:p>
          <a:r>
            <a:rPr lang="sl-SI" sz="2400" b="1" dirty="0" smtClean="0">
              <a:solidFill>
                <a:srgbClr val="C00000"/>
              </a:solidFill>
            </a:rPr>
            <a:t>strokovni zavodi </a:t>
          </a:r>
          <a:r>
            <a:rPr lang="sl-SI" sz="1800" b="1" dirty="0" smtClean="0">
              <a:solidFill>
                <a:srgbClr val="C00000"/>
              </a:solidFill>
              <a:latin typeface="Arial Narrow" pitchFamily="34" charset="0"/>
            </a:rPr>
            <a:t>(npr. ZRSŠ)</a:t>
          </a:r>
          <a:endParaRPr lang="sl-SI" sz="2400" b="1" dirty="0">
            <a:solidFill>
              <a:srgbClr val="C00000"/>
            </a:solidFill>
            <a:latin typeface="Arial Narrow" pitchFamily="34" charset="0"/>
          </a:endParaRPr>
        </a:p>
      </dgm:t>
    </dgm:pt>
    <dgm:pt modelId="{FC0619C5-2F30-4370-B90C-F352D6BE5C65}" type="sibTrans" cxnId="{67F5A16E-8428-4F91-B749-58336ED2455B}">
      <dgm:prSet/>
      <dgm:spPr/>
      <dgm:t>
        <a:bodyPr/>
        <a:lstStyle/>
        <a:p>
          <a:endParaRPr lang="sl-SI"/>
        </a:p>
      </dgm:t>
    </dgm:pt>
    <dgm:pt modelId="{82161B17-D4DB-44CA-B336-AA3184D9581A}" type="parTrans" cxnId="{67F5A16E-8428-4F91-B749-58336ED2455B}">
      <dgm:prSet/>
      <dgm:spPr/>
      <dgm:t>
        <a:bodyPr/>
        <a:lstStyle/>
        <a:p>
          <a:endParaRPr lang="sl-SI"/>
        </a:p>
      </dgm:t>
    </dgm:pt>
    <dgm:pt modelId="{F33DD66F-28C5-4919-A0D8-D092B7281397}" type="pres">
      <dgm:prSet presAssocID="{69D71F18-A883-4455-8DFF-92CBC60056B8}" presName="compositeShape" presStyleCnt="0">
        <dgm:presLayoutVars>
          <dgm:dir/>
          <dgm:resizeHandles/>
        </dgm:presLayoutVars>
      </dgm:prSet>
      <dgm:spPr/>
    </dgm:pt>
    <dgm:pt modelId="{DF56C11F-9AC6-4122-9432-E46F1BB7B7FD}" type="pres">
      <dgm:prSet presAssocID="{69D71F18-A883-4455-8DFF-92CBC60056B8}" presName="pyramid" presStyleLbl="node1" presStyleIdx="0" presStyleCnt="1" custLinFactNeighborX="656"/>
      <dgm:spPr>
        <a:solidFill>
          <a:srgbClr val="FFFF66"/>
        </a:solidFill>
        <a:ln w="38100">
          <a:solidFill>
            <a:srgbClr val="FFFF66"/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</dgm:pt>
    <dgm:pt modelId="{C5BA6DA5-A056-4D97-AC7A-27DF6BF7E1D2}" type="pres">
      <dgm:prSet presAssocID="{69D71F18-A883-4455-8DFF-92CBC60056B8}" presName="theList" presStyleCnt="0"/>
      <dgm:spPr/>
    </dgm:pt>
    <dgm:pt modelId="{1367199F-CA2F-445E-A218-11D5F3396193}" type="pres">
      <dgm:prSet presAssocID="{DF642F07-CA72-435E-926B-24A43F5B14C6}" presName="aNode" presStyleLbl="fgAcc1" presStyleIdx="0" presStyleCnt="7" custLinFactY="616184" custLinFactNeighborX="1009" custLinFactNeighborY="70000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49CBF8E-8168-4FEE-ACEF-E56A0AC3331A}" type="pres">
      <dgm:prSet presAssocID="{DF642F07-CA72-435E-926B-24A43F5B14C6}" presName="aSpace" presStyleCnt="0"/>
      <dgm:spPr/>
    </dgm:pt>
    <dgm:pt modelId="{1BE942DF-44F5-4D27-8312-B2DFD72F46C6}" type="pres">
      <dgm:prSet presAssocID="{0029B52B-3B2F-4D81-BABF-7C5CBD1423A4}" presName="aNode" presStyleLbl="fgAcc1" presStyleIdx="1" presStyleCnt="7" custLinFactY="419320" custLinFactNeighborX="1030" custLinFactNeighborY="50000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6E8BD0B-EEBB-4F92-B820-55B58104FCE9}" type="pres">
      <dgm:prSet presAssocID="{0029B52B-3B2F-4D81-BABF-7C5CBD1423A4}" presName="aSpace" presStyleCnt="0"/>
      <dgm:spPr/>
    </dgm:pt>
    <dgm:pt modelId="{1A52DB88-0D0D-4143-B150-820EC3CDF7F2}" type="pres">
      <dgm:prSet presAssocID="{FE7EE489-0678-4D66-A91B-BE7B04690D92}" presName="aNode" presStyleLbl="fgAcc1" presStyleIdx="2" presStyleCnt="7" custLinFactY="222506" custLinFactNeighborX="1337" custLinFactNeighborY="30000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6F36D45-A950-4D15-A73A-E13C984C979C}" type="pres">
      <dgm:prSet presAssocID="{FE7EE489-0678-4D66-A91B-BE7B04690D92}" presName="aSpace" presStyleCnt="0"/>
      <dgm:spPr/>
    </dgm:pt>
    <dgm:pt modelId="{FD59D0AA-801B-41F3-A900-28E3B6C919AC}" type="pres">
      <dgm:prSet presAssocID="{B71E9CC5-289E-43D1-A1F3-E313C474FC84}" presName="aNode" presStyleLbl="fgAcc1" presStyleIdx="3" presStyleCnt="7" custLinFactY="23875" custLinFactNeighborX="1337" custLinFactNeighborY="10000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BAD04A2-80A4-4BC4-9327-FFEFEC3904EC}" type="pres">
      <dgm:prSet presAssocID="{B71E9CC5-289E-43D1-A1F3-E313C474FC84}" presName="aSpace" presStyleCnt="0"/>
      <dgm:spPr/>
    </dgm:pt>
    <dgm:pt modelId="{55059740-425B-45DB-878F-89424D971FD2}" type="pres">
      <dgm:prSet presAssocID="{C17B5939-20CE-4252-83C6-4CF7A3A86367}" presName="aNode" presStyleLbl="fgAcc1" presStyleIdx="4" presStyleCnt="7" custLinFactY="-155630" custLinFactNeighborX="1009" custLinFactNeighborY="-20000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98BD1A7-8F22-45AA-A22D-C9392A01AD48}" type="pres">
      <dgm:prSet presAssocID="{C17B5939-20CE-4252-83C6-4CF7A3A86367}" presName="aSpace" presStyleCnt="0"/>
      <dgm:spPr/>
    </dgm:pt>
    <dgm:pt modelId="{B0A75BA8-4FEA-4972-9B97-EE20849D8C14}" type="pres">
      <dgm:prSet presAssocID="{F8826A31-92D9-46F0-8EE0-98F5CAB5C7BE}" presName="aNode" presStyleLbl="fgAcc1" presStyleIdx="5" presStyleCnt="7" custLinFactY="-464844" custLinFactNeighborX="1030" custLinFactNeighborY="-50000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2046BE6-8741-4FE4-B5E4-6493F715C074}" type="pres">
      <dgm:prSet presAssocID="{F8826A31-92D9-46F0-8EE0-98F5CAB5C7BE}" presName="aSpace" presStyleCnt="0"/>
      <dgm:spPr/>
    </dgm:pt>
    <dgm:pt modelId="{2A30F243-B488-452D-B1A7-40002B981E85}" type="pres">
      <dgm:prSet presAssocID="{B8BBB678-1ED1-4244-89CB-CC827FB992B2}" presName="aNode" presStyleLbl="fgAcc1" presStyleIdx="6" presStyleCnt="7" custLinFactY="-661746" custLinFactNeighborX="1030" custLinFactNeighborY="-70000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6DB74E0-F024-42D8-AF5E-EA84A7462361}" type="pres">
      <dgm:prSet presAssocID="{B8BBB678-1ED1-4244-89CB-CC827FB992B2}" presName="aSpace" presStyleCnt="0"/>
      <dgm:spPr/>
    </dgm:pt>
  </dgm:ptLst>
  <dgm:cxnLst>
    <dgm:cxn modelId="{03855FC8-3534-4439-9C55-86C34305E08E}" srcId="{69D71F18-A883-4455-8DFF-92CBC60056B8}" destId="{B71E9CC5-289E-43D1-A1F3-E313C474FC84}" srcOrd="3" destOrd="0" parTransId="{59AC7076-D057-449E-88F2-81D492941076}" sibTransId="{4430C901-494E-4402-BF0D-0C1D56293036}"/>
    <dgm:cxn modelId="{7D9FC144-0102-4A5D-AD89-A7BB190548C2}" type="presOf" srcId="{B71E9CC5-289E-43D1-A1F3-E313C474FC84}" destId="{FD59D0AA-801B-41F3-A900-28E3B6C919AC}" srcOrd="0" destOrd="0" presId="urn:microsoft.com/office/officeart/2005/8/layout/pyramid2"/>
    <dgm:cxn modelId="{A2BDEAA1-6EA7-49C3-8DC5-605E31CBC4DD}" type="presOf" srcId="{0029B52B-3B2F-4D81-BABF-7C5CBD1423A4}" destId="{1BE942DF-44F5-4D27-8312-B2DFD72F46C6}" srcOrd="0" destOrd="0" presId="urn:microsoft.com/office/officeart/2005/8/layout/pyramid2"/>
    <dgm:cxn modelId="{8C7210C6-9648-4028-8109-8F85D49E3E6C}" srcId="{69D71F18-A883-4455-8DFF-92CBC60056B8}" destId="{FE7EE489-0678-4D66-A91B-BE7B04690D92}" srcOrd="2" destOrd="0" parTransId="{46A100B0-AAFF-4AD9-AD95-02D6DA1672CE}" sibTransId="{CFEBB1C4-C383-4A3D-B1D7-068597A810C1}"/>
    <dgm:cxn modelId="{90EFD730-4CFB-47DD-9499-F7A1FCC6BE95}" type="presOf" srcId="{69D71F18-A883-4455-8DFF-92CBC60056B8}" destId="{F33DD66F-28C5-4919-A0D8-D092B7281397}" srcOrd="0" destOrd="0" presId="urn:microsoft.com/office/officeart/2005/8/layout/pyramid2"/>
    <dgm:cxn modelId="{C4CFF2D9-AAA8-43CD-8C22-4331047EF995}" type="presOf" srcId="{FE7EE489-0678-4D66-A91B-BE7B04690D92}" destId="{1A52DB88-0D0D-4143-B150-820EC3CDF7F2}" srcOrd="0" destOrd="0" presId="urn:microsoft.com/office/officeart/2005/8/layout/pyramid2"/>
    <dgm:cxn modelId="{AEF494B4-FF34-406C-B296-E8AB2A142860}" type="presOf" srcId="{F8826A31-92D9-46F0-8EE0-98F5CAB5C7BE}" destId="{B0A75BA8-4FEA-4972-9B97-EE20849D8C14}" srcOrd="0" destOrd="0" presId="urn:microsoft.com/office/officeart/2005/8/layout/pyramid2"/>
    <dgm:cxn modelId="{7D68C40E-6394-4FDB-A72C-8261E07C42D7}" srcId="{69D71F18-A883-4455-8DFF-92CBC60056B8}" destId="{B8BBB678-1ED1-4244-89CB-CC827FB992B2}" srcOrd="6" destOrd="0" parTransId="{CA183860-C344-4C42-A2A4-0F6D5737AAD1}" sibTransId="{6237E356-B949-4EBA-8F6D-E59F23B6BDC5}"/>
    <dgm:cxn modelId="{67F5A16E-8428-4F91-B749-58336ED2455B}" srcId="{69D71F18-A883-4455-8DFF-92CBC60056B8}" destId="{F8826A31-92D9-46F0-8EE0-98F5CAB5C7BE}" srcOrd="5" destOrd="0" parTransId="{82161B17-D4DB-44CA-B336-AA3184D9581A}" sibTransId="{FC0619C5-2F30-4370-B90C-F352D6BE5C65}"/>
    <dgm:cxn modelId="{0BE11C06-0EEC-438D-9943-4F288FA58174}" srcId="{69D71F18-A883-4455-8DFF-92CBC60056B8}" destId="{0029B52B-3B2F-4D81-BABF-7C5CBD1423A4}" srcOrd="1" destOrd="0" parTransId="{1BCBF4D4-03B4-44D3-A8E2-46E7E03C4DEB}" sibTransId="{710B77A4-BC84-4236-B2AC-F2C1F099FD05}"/>
    <dgm:cxn modelId="{64F7E98A-F389-4483-9685-4B5C1CAC90D6}" type="presOf" srcId="{C17B5939-20CE-4252-83C6-4CF7A3A86367}" destId="{55059740-425B-45DB-878F-89424D971FD2}" srcOrd="0" destOrd="0" presId="urn:microsoft.com/office/officeart/2005/8/layout/pyramid2"/>
    <dgm:cxn modelId="{96844BA7-2777-4C67-B7E7-61D41EF13E1D}" srcId="{69D71F18-A883-4455-8DFF-92CBC60056B8}" destId="{DF642F07-CA72-435E-926B-24A43F5B14C6}" srcOrd="0" destOrd="0" parTransId="{C6BAEAFD-8138-4929-A2DC-12A907675B87}" sibTransId="{F6875A9E-CDB9-4340-87DF-2FAC0170A76A}"/>
    <dgm:cxn modelId="{54ACF5A3-15AB-45F5-AFE9-46E82DC3E463}" srcId="{69D71F18-A883-4455-8DFF-92CBC60056B8}" destId="{C17B5939-20CE-4252-83C6-4CF7A3A86367}" srcOrd="4" destOrd="0" parTransId="{A7785933-13B2-44D8-A552-0ECA9908D36E}" sibTransId="{F89F5976-B87D-4202-968A-9032A8FA924A}"/>
    <dgm:cxn modelId="{AA9EA38E-05E1-4E20-8EEB-609229EC4029}" type="presOf" srcId="{DF642F07-CA72-435E-926B-24A43F5B14C6}" destId="{1367199F-CA2F-445E-A218-11D5F3396193}" srcOrd="0" destOrd="0" presId="urn:microsoft.com/office/officeart/2005/8/layout/pyramid2"/>
    <dgm:cxn modelId="{DECE6CAC-FBD0-4660-A97B-F7D4F639AC31}" type="presOf" srcId="{B8BBB678-1ED1-4244-89CB-CC827FB992B2}" destId="{2A30F243-B488-452D-B1A7-40002B981E85}" srcOrd="0" destOrd="0" presId="urn:microsoft.com/office/officeart/2005/8/layout/pyramid2"/>
    <dgm:cxn modelId="{843C5E8F-2F16-4059-B172-3D4B9C5FBDB0}" type="presParOf" srcId="{F33DD66F-28C5-4919-A0D8-D092B7281397}" destId="{DF56C11F-9AC6-4122-9432-E46F1BB7B7FD}" srcOrd="0" destOrd="0" presId="urn:microsoft.com/office/officeart/2005/8/layout/pyramid2"/>
    <dgm:cxn modelId="{4DFFA5AF-1CA2-4D55-95B4-B6EF03EF31C4}" type="presParOf" srcId="{F33DD66F-28C5-4919-A0D8-D092B7281397}" destId="{C5BA6DA5-A056-4D97-AC7A-27DF6BF7E1D2}" srcOrd="1" destOrd="0" presId="urn:microsoft.com/office/officeart/2005/8/layout/pyramid2"/>
    <dgm:cxn modelId="{A6F94511-107F-40E0-9DA3-5831F749858C}" type="presParOf" srcId="{C5BA6DA5-A056-4D97-AC7A-27DF6BF7E1D2}" destId="{1367199F-CA2F-445E-A218-11D5F3396193}" srcOrd="0" destOrd="0" presId="urn:microsoft.com/office/officeart/2005/8/layout/pyramid2"/>
    <dgm:cxn modelId="{FB04201F-99C9-44E0-A205-C6C7568EA777}" type="presParOf" srcId="{C5BA6DA5-A056-4D97-AC7A-27DF6BF7E1D2}" destId="{449CBF8E-8168-4FEE-ACEF-E56A0AC3331A}" srcOrd="1" destOrd="0" presId="urn:microsoft.com/office/officeart/2005/8/layout/pyramid2"/>
    <dgm:cxn modelId="{202B9B3A-E49B-4441-8AD0-BE379730C393}" type="presParOf" srcId="{C5BA6DA5-A056-4D97-AC7A-27DF6BF7E1D2}" destId="{1BE942DF-44F5-4D27-8312-B2DFD72F46C6}" srcOrd="2" destOrd="0" presId="urn:microsoft.com/office/officeart/2005/8/layout/pyramid2"/>
    <dgm:cxn modelId="{94A1FBDD-A201-4E18-AFC2-0F0562BE632B}" type="presParOf" srcId="{C5BA6DA5-A056-4D97-AC7A-27DF6BF7E1D2}" destId="{A6E8BD0B-EEBB-4F92-B820-55B58104FCE9}" srcOrd="3" destOrd="0" presId="urn:microsoft.com/office/officeart/2005/8/layout/pyramid2"/>
    <dgm:cxn modelId="{586E1369-BB4A-48BF-874F-46DC35EEDA22}" type="presParOf" srcId="{C5BA6DA5-A056-4D97-AC7A-27DF6BF7E1D2}" destId="{1A52DB88-0D0D-4143-B150-820EC3CDF7F2}" srcOrd="4" destOrd="0" presId="urn:microsoft.com/office/officeart/2005/8/layout/pyramid2"/>
    <dgm:cxn modelId="{92552A7B-5F5C-4118-AC0A-327EEA6E0AE6}" type="presParOf" srcId="{C5BA6DA5-A056-4D97-AC7A-27DF6BF7E1D2}" destId="{76F36D45-A950-4D15-A73A-E13C984C979C}" srcOrd="5" destOrd="0" presId="urn:microsoft.com/office/officeart/2005/8/layout/pyramid2"/>
    <dgm:cxn modelId="{A5E7757C-F07E-4AE1-A7EB-C9689AB8DDB4}" type="presParOf" srcId="{C5BA6DA5-A056-4D97-AC7A-27DF6BF7E1D2}" destId="{FD59D0AA-801B-41F3-A900-28E3B6C919AC}" srcOrd="6" destOrd="0" presId="urn:microsoft.com/office/officeart/2005/8/layout/pyramid2"/>
    <dgm:cxn modelId="{500E33A8-2AA1-4E82-9EFB-D21586A690E6}" type="presParOf" srcId="{C5BA6DA5-A056-4D97-AC7A-27DF6BF7E1D2}" destId="{5BAD04A2-80A4-4BC4-9327-FFEFEC3904EC}" srcOrd="7" destOrd="0" presId="urn:microsoft.com/office/officeart/2005/8/layout/pyramid2"/>
    <dgm:cxn modelId="{997531CE-DD01-4C29-A059-44DD3442C3BE}" type="presParOf" srcId="{C5BA6DA5-A056-4D97-AC7A-27DF6BF7E1D2}" destId="{55059740-425B-45DB-878F-89424D971FD2}" srcOrd="8" destOrd="0" presId="urn:microsoft.com/office/officeart/2005/8/layout/pyramid2"/>
    <dgm:cxn modelId="{7B6167C6-CDA5-4F29-B2DE-9BE8890C2B13}" type="presParOf" srcId="{C5BA6DA5-A056-4D97-AC7A-27DF6BF7E1D2}" destId="{698BD1A7-8F22-45AA-A22D-C9392A01AD48}" srcOrd="9" destOrd="0" presId="urn:microsoft.com/office/officeart/2005/8/layout/pyramid2"/>
    <dgm:cxn modelId="{7C1116CA-BBAC-4C43-AB60-AA0A858984AC}" type="presParOf" srcId="{C5BA6DA5-A056-4D97-AC7A-27DF6BF7E1D2}" destId="{B0A75BA8-4FEA-4972-9B97-EE20849D8C14}" srcOrd="10" destOrd="0" presId="urn:microsoft.com/office/officeart/2005/8/layout/pyramid2"/>
    <dgm:cxn modelId="{DB305E69-657A-40A3-950A-4A259E916BD2}" type="presParOf" srcId="{C5BA6DA5-A056-4D97-AC7A-27DF6BF7E1D2}" destId="{A2046BE6-8741-4FE4-B5E4-6493F715C074}" srcOrd="11" destOrd="0" presId="urn:microsoft.com/office/officeart/2005/8/layout/pyramid2"/>
    <dgm:cxn modelId="{7E1E102E-57B4-4459-A45A-93ECB330C399}" type="presParOf" srcId="{C5BA6DA5-A056-4D97-AC7A-27DF6BF7E1D2}" destId="{2A30F243-B488-452D-B1A7-40002B981E85}" srcOrd="12" destOrd="0" presId="urn:microsoft.com/office/officeart/2005/8/layout/pyramid2"/>
    <dgm:cxn modelId="{E831E512-D74B-4DD3-A28A-504A385FCC14}" type="presParOf" srcId="{C5BA6DA5-A056-4D97-AC7A-27DF6BF7E1D2}" destId="{F6DB74E0-F024-42D8-AF5E-EA84A7462361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9D71F18-A883-4455-8DFF-92CBC60056B8}" type="doc">
      <dgm:prSet loTypeId="urn:microsoft.com/office/officeart/2005/8/layout/pyramid2" loCatId="list" qsTypeId="urn:microsoft.com/office/officeart/2005/8/quickstyle/simple5" qsCatId="simple" csTypeId="urn:microsoft.com/office/officeart/2005/8/colors/accent2_4" csCatId="accent2" phldr="1"/>
      <dgm:spPr/>
    </dgm:pt>
    <dgm:pt modelId="{FE7EE489-0678-4D66-A91B-BE7B04690D92}">
      <dgm:prSet phldrT="[besedilo]" custT="1"/>
      <dgm:spPr>
        <a:ln w="28575">
          <a:solidFill>
            <a:schemeClr val="accent6"/>
          </a:solidFill>
        </a:ln>
      </dgm:spPr>
      <dgm:t>
        <a:bodyPr/>
        <a:lstStyle/>
        <a:p>
          <a:r>
            <a:rPr lang="sl-SI" sz="2800" b="1" dirty="0" smtClean="0">
              <a:solidFill>
                <a:srgbClr val="C00000"/>
              </a:solidFill>
            </a:rPr>
            <a:t>učitelj(i)</a:t>
          </a:r>
          <a:endParaRPr lang="sl-SI" sz="2800" b="1" dirty="0">
            <a:solidFill>
              <a:srgbClr val="C00000"/>
            </a:solidFill>
          </a:endParaRPr>
        </a:p>
      </dgm:t>
    </dgm:pt>
    <dgm:pt modelId="{46A100B0-AAFF-4AD9-AD95-02D6DA1672CE}" type="parTrans" cxnId="{8C7210C6-9648-4028-8109-8F85D49E3E6C}">
      <dgm:prSet/>
      <dgm:spPr/>
      <dgm:t>
        <a:bodyPr/>
        <a:lstStyle/>
        <a:p>
          <a:endParaRPr lang="sl-SI"/>
        </a:p>
      </dgm:t>
    </dgm:pt>
    <dgm:pt modelId="{CFEBB1C4-C383-4A3D-B1D7-068597A810C1}" type="sibTrans" cxnId="{8C7210C6-9648-4028-8109-8F85D49E3E6C}">
      <dgm:prSet/>
      <dgm:spPr/>
      <dgm:t>
        <a:bodyPr/>
        <a:lstStyle/>
        <a:p>
          <a:endParaRPr lang="sl-SI"/>
        </a:p>
      </dgm:t>
    </dgm:pt>
    <dgm:pt modelId="{B71E9CC5-289E-43D1-A1F3-E313C474FC84}">
      <dgm:prSet phldrT="[besedilo]" custT="1"/>
      <dgm:spPr>
        <a:ln w="28575">
          <a:solidFill>
            <a:schemeClr val="accent6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sl-SI" sz="2400" b="1" dirty="0" smtClean="0">
              <a:solidFill>
                <a:schemeClr val="accent6"/>
              </a:solidFill>
            </a:rPr>
            <a:t>strokovne skupine </a:t>
          </a:r>
          <a:r>
            <a:rPr lang="sl-SI" sz="2400" dirty="0" smtClean="0">
              <a:solidFill>
                <a:schemeClr val="accent6"/>
              </a:solidFill>
            </a:rPr>
            <a:t>(</a:t>
          </a:r>
          <a:r>
            <a:rPr lang="sl-SI" sz="2400" b="1" dirty="0" smtClean="0">
              <a:solidFill>
                <a:srgbClr val="C00000"/>
              </a:solidFill>
            </a:rPr>
            <a:t>PT za KP/TP</a:t>
          </a:r>
          <a:r>
            <a:rPr lang="sl-SI" sz="2400" b="0" dirty="0" smtClean="0">
              <a:solidFill>
                <a:schemeClr val="accent6"/>
              </a:solidFill>
            </a:rPr>
            <a:t>, </a:t>
          </a:r>
          <a:r>
            <a:rPr lang="sl-SI" sz="2400" b="1" dirty="0" smtClean="0">
              <a:solidFill>
                <a:schemeClr val="accent6"/>
              </a:solidFill>
            </a:rPr>
            <a:t>ŠRT</a:t>
          </a:r>
          <a:r>
            <a:rPr lang="sl-SI" sz="2400" b="0" dirty="0" smtClean="0">
              <a:solidFill>
                <a:schemeClr val="accent6"/>
              </a:solidFill>
            </a:rPr>
            <a:t>,</a:t>
          </a:r>
          <a:r>
            <a:rPr lang="sl-SI" sz="2400" dirty="0" smtClean="0">
              <a:solidFill>
                <a:schemeClr val="accent6"/>
              </a:solidFill>
            </a:rPr>
            <a:t> in </a:t>
          </a:r>
          <a:r>
            <a:rPr lang="sl-SI" sz="2400" b="1" dirty="0" smtClean="0">
              <a:solidFill>
                <a:srgbClr val="C00000"/>
              </a:solidFill>
            </a:rPr>
            <a:t>PA</a:t>
          </a:r>
          <a:r>
            <a:rPr lang="sl-SI" sz="2400" dirty="0" smtClean="0">
              <a:solidFill>
                <a:schemeClr val="accent6"/>
              </a:solidFill>
            </a:rPr>
            <a:t>)</a:t>
          </a:r>
          <a:endParaRPr lang="sl-SI" sz="2400" dirty="0">
            <a:solidFill>
              <a:schemeClr val="accent6"/>
            </a:solidFill>
          </a:endParaRPr>
        </a:p>
      </dgm:t>
    </dgm:pt>
    <dgm:pt modelId="{59AC7076-D057-449E-88F2-81D492941076}" type="parTrans" cxnId="{03855FC8-3534-4439-9C55-86C34305E08E}">
      <dgm:prSet/>
      <dgm:spPr/>
      <dgm:t>
        <a:bodyPr/>
        <a:lstStyle/>
        <a:p>
          <a:endParaRPr lang="sl-SI"/>
        </a:p>
      </dgm:t>
    </dgm:pt>
    <dgm:pt modelId="{4430C901-494E-4402-BF0D-0C1D56293036}" type="sibTrans" cxnId="{03855FC8-3534-4439-9C55-86C34305E08E}">
      <dgm:prSet/>
      <dgm:spPr/>
      <dgm:t>
        <a:bodyPr/>
        <a:lstStyle/>
        <a:p>
          <a:endParaRPr lang="sl-SI"/>
        </a:p>
      </dgm:t>
    </dgm:pt>
    <dgm:pt modelId="{C17B5939-20CE-4252-83C6-4CF7A3A86367}">
      <dgm:prSet phldrT="[besedilo]" custT="1"/>
      <dgm:spPr>
        <a:ln w="28575">
          <a:solidFill>
            <a:schemeClr val="accent6"/>
          </a:solidFill>
        </a:ln>
      </dgm:spPr>
      <dgm:t>
        <a:bodyPr/>
        <a:lstStyle/>
        <a:p>
          <a:r>
            <a:rPr lang="sl-SI" sz="4400" b="1" dirty="0" smtClean="0">
              <a:solidFill>
                <a:srgbClr val="C00000"/>
              </a:solidFill>
            </a:rPr>
            <a:t>šola</a:t>
          </a:r>
          <a:endParaRPr lang="sl-SI" sz="4400" b="1" dirty="0">
            <a:solidFill>
              <a:srgbClr val="C00000"/>
            </a:solidFill>
          </a:endParaRPr>
        </a:p>
      </dgm:t>
    </dgm:pt>
    <dgm:pt modelId="{A7785933-13B2-44D8-A552-0ECA9908D36E}" type="parTrans" cxnId="{54ACF5A3-15AB-45F5-AFE9-46E82DC3E463}">
      <dgm:prSet/>
      <dgm:spPr/>
      <dgm:t>
        <a:bodyPr/>
        <a:lstStyle/>
        <a:p>
          <a:endParaRPr lang="sl-SI"/>
        </a:p>
      </dgm:t>
    </dgm:pt>
    <dgm:pt modelId="{F89F5976-B87D-4202-968A-9032A8FA924A}" type="sibTrans" cxnId="{54ACF5A3-15AB-45F5-AFE9-46E82DC3E463}">
      <dgm:prSet/>
      <dgm:spPr/>
      <dgm:t>
        <a:bodyPr/>
        <a:lstStyle/>
        <a:p>
          <a:endParaRPr lang="sl-SI"/>
        </a:p>
      </dgm:t>
    </dgm:pt>
    <dgm:pt modelId="{F33DD66F-28C5-4919-A0D8-D092B7281397}" type="pres">
      <dgm:prSet presAssocID="{69D71F18-A883-4455-8DFF-92CBC60056B8}" presName="compositeShape" presStyleCnt="0">
        <dgm:presLayoutVars>
          <dgm:dir/>
          <dgm:resizeHandles/>
        </dgm:presLayoutVars>
      </dgm:prSet>
      <dgm:spPr/>
    </dgm:pt>
    <dgm:pt modelId="{DF56C11F-9AC6-4122-9432-E46F1BB7B7FD}" type="pres">
      <dgm:prSet presAssocID="{69D71F18-A883-4455-8DFF-92CBC60056B8}" presName="pyramid" presStyleLbl="node1" presStyleIdx="0" presStyleCnt="1" custLinFactNeighborX="5119" custLinFactNeighborY="-3571"/>
      <dgm:spPr>
        <a:solidFill>
          <a:schemeClr val="accent6"/>
        </a:solidFill>
      </dgm:spPr>
    </dgm:pt>
    <dgm:pt modelId="{C5BA6DA5-A056-4D97-AC7A-27DF6BF7E1D2}" type="pres">
      <dgm:prSet presAssocID="{69D71F18-A883-4455-8DFF-92CBC60056B8}" presName="theList" presStyleCnt="0"/>
      <dgm:spPr/>
    </dgm:pt>
    <dgm:pt modelId="{1A52DB88-0D0D-4143-B150-820EC3CDF7F2}" type="pres">
      <dgm:prSet presAssocID="{FE7EE489-0678-4D66-A91B-BE7B04690D92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6F36D45-A950-4D15-A73A-E13C984C979C}" type="pres">
      <dgm:prSet presAssocID="{FE7EE489-0678-4D66-A91B-BE7B04690D92}" presName="aSpace" presStyleCnt="0"/>
      <dgm:spPr/>
    </dgm:pt>
    <dgm:pt modelId="{FD59D0AA-801B-41F3-A900-28E3B6C919AC}" type="pres">
      <dgm:prSet presAssocID="{B71E9CC5-289E-43D1-A1F3-E313C474FC84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BAD04A2-80A4-4BC4-9327-FFEFEC3904EC}" type="pres">
      <dgm:prSet presAssocID="{B71E9CC5-289E-43D1-A1F3-E313C474FC84}" presName="aSpace" presStyleCnt="0"/>
      <dgm:spPr/>
    </dgm:pt>
    <dgm:pt modelId="{55059740-425B-45DB-878F-89424D971FD2}" type="pres">
      <dgm:prSet presAssocID="{C17B5939-20CE-4252-83C6-4CF7A3A86367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98BD1A7-8F22-45AA-A22D-C9392A01AD48}" type="pres">
      <dgm:prSet presAssocID="{C17B5939-20CE-4252-83C6-4CF7A3A86367}" presName="aSpace" presStyleCnt="0"/>
      <dgm:spPr/>
    </dgm:pt>
  </dgm:ptLst>
  <dgm:cxnLst>
    <dgm:cxn modelId="{03855FC8-3534-4439-9C55-86C34305E08E}" srcId="{69D71F18-A883-4455-8DFF-92CBC60056B8}" destId="{B71E9CC5-289E-43D1-A1F3-E313C474FC84}" srcOrd="1" destOrd="0" parTransId="{59AC7076-D057-449E-88F2-81D492941076}" sibTransId="{4430C901-494E-4402-BF0D-0C1D56293036}"/>
    <dgm:cxn modelId="{8C7210C6-9648-4028-8109-8F85D49E3E6C}" srcId="{69D71F18-A883-4455-8DFF-92CBC60056B8}" destId="{FE7EE489-0678-4D66-A91B-BE7B04690D92}" srcOrd="0" destOrd="0" parTransId="{46A100B0-AAFF-4AD9-AD95-02D6DA1672CE}" sibTransId="{CFEBB1C4-C383-4A3D-B1D7-068597A810C1}"/>
    <dgm:cxn modelId="{108B33FE-5B9F-41A5-8AF8-FB6C6292FFC6}" type="presOf" srcId="{FE7EE489-0678-4D66-A91B-BE7B04690D92}" destId="{1A52DB88-0D0D-4143-B150-820EC3CDF7F2}" srcOrd="0" destOrd="0" presId="urn:microsoft.com/office/officeart/2005/8/layout/pyramid2"/>
    <dgm:cxn modelId="{CBEB1EFC-89BB-459D-A9DC-CD0890A208FD}" type="presOf" srcId="{69D71F18-A883-4455-8DFF-92CBC60056B8}" destId="{F33DD66F-28C5-4919-A0D8-D092B7281397}" srcOrd="0" destOrd="0" presId="urn:microsoft.com/office/officeart/2005/8/layout/pyramid2"/>
    <dgm:cxn modelId="{F8FF32BD-EECB-4E1A-899C-EFCAEB5AB2B5}" type="presOf" srcId="{B71E9CC5-289E-43D1-A1F3-E313C474FC84}" destId="{FD59D0AA-801B-41F3-A900-28E3B6C919AC}" srcOrd="0" destOrd="0" presId="urn:microsoft.com/office/officeart/2005/8/layout/pyramid2"/>
    <dgm:cxn modelId="{1CB9E592-C00F-41FA-8F99-E225A91C4532}" type="presOf" srcId="{C17B5939-20CE-4252-83C6-4CF7A3A86367}" destId="{55059740-425B-45DB-878F-89424D971FD2}" srcOrd="0" destOrd="0" presId="urn:microsoft.com/office/officeart/2005/8/layout/pyramid2"/>
    <dgm:cxn modelId="{54ACF5A3-15AB-45F5-AFE9-46E82DC3E463}" srcId="{69D71F18-A883-4455-8DFF-92CBC60056B8}" destId="{C17B5939-20CE-4252-83C6-4CF7A3A86367}" srcOrd="2" destOrd="0" parTransId="{A7785933-13B2-44D8-A552-0ECA9908D36E}" sibTransId="{F89F5976-B87D-4202-968A-9032A8FA924A}"/>
    <dgm:cxn modelId="{FD8D04BE-19A7-4D33-9DCF-70B1E91CBBF5}" type="presParOf" srcId="{F33DD66F-28C5-4919-A0D8-D092B7281397}" destId="{DF56C11F-9AC6-4122-9432-E46F1BB7B7FD}" srcOrd="0" destOrd="0" presId="urn:microsoft.com/office/officeart/2005/8/layout/pyramid2"/>
    <dgm:cxn modelId="{0326E699-D473-41B5-85E6-2059F8559A1A}" type="presParOf" srcId="{F33DD66F-28C5-4919-A0D8-D092B7281397}" destId="{C5BA6DA5-A056-4D97-AC7A-27DF6BF7E1D2}" srcOrd="1" destOrd="0" presId="urn:microsoft.com/office/officeart/2005/8/layout/pyramid2"/>
    <dgm:cxn modelId="{573F40EE-6A2F-4BC2-A2BC-BE1DA48D619D}" type="presParOf" srcId="{C5BA6DA5-A056-4D97-AC7A-27DF6BF7E1D2}" destId="{1A52DB88-0D0D-4143-B150-820EC3CDF7F2}" srcOrd="0" destOrd="0" presId="urn:microsoft.com/office/officeart/2005/8/layout/pyramid2"/>
    <dgm:cxn modelId="{EF447F7A-F737-44F5-8310-61B76D5A68ED}" type="presParOf" srcId="{C5BA6DA5-A056-4D97-AC7A-27DF6BF7E1D2}" destId="{76F36D45-A950-4D15-A73A-E13C984C979C}" srcOrd="1" destOrd="0" presId="urn:microsoft.com/office/officeart/2005/8/layout/pyramid2"/>
    <dgm:cxn modelId="{CFD66D56-962C-4163-A160-D808BE2550B3}" type="presParOf" srcId="{C5BA6DA5-A056-4D97-AC7A-27DF6BF7E1D2}" destId="{FD59D0AA-801B-41F3-A900-28E3B6C919AC}" srcOrd="2" destOrd="0" presId="urn:microsoft.com/office/officeart/2005/8/layout/pyramid2"/>
    <dgm:cxn modelId="{00B42B91-4896-4BC0-A7AC-A6954FCACBBF}" type="presParOf" srcId="{C5BA6DA5-A056-4D97-AC7A-27DF6BF7E1D2}" destId="{5BAD04A2-80A4-4BC4-9327-FFEFEC3904EC}" srcOrd="3" destOrd="0" presId="urn:microsoft.com/office/officeart/2005/8/layout/pyramid2"/>
    <dgm:cxn modelId="{2EB0C930-FC79-4ACB-9096-C0C9C50892E3}" type="presParOf" srcId="{C5BA6DA5-A056-4D97-AC7A-27DF6BF7E1D2}" destId="{55059740-425B-45DB-878F-89424D971FD2}" srcOrd="4" destOrd="0" presId="urn:microsoft.com/office/officeart/2005/8/layout/pyramid2"/>
    <dgm:cxn modelId="{4D859FFC-0EA9-4819-B8FA-5C4AF77709C3}" type="presParOf" srcId="{C5BA6DA5-A056-4D97-AC7A-27DF6BF7E1D2}" destId="{698BD1A7-8F22-45AA-A22D-C9392A01AD4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9D71F18-A883-4455-8DFF-92CBC60056B8}" type="doc">
      <dgm:prSet loTypeId="urn:microsoft.com/office/officeart/2005/8/layout/pyramid2" loCatId="list" qsTypeId="urn:microsoft.com/office/officeart/2005/8/quickstyle/simple5" qsCatId="simple" csTypeId="urn:microsoft.com/office/officeart/2005/8/colors/accent2_4" csCatId="accent2" phldr="1"/>
      <dgm:spPr/>
    </dgm:pt>
    <dgm:pt modelId="{FE7EE489-0678-4D66-A91B-BE7B04690D92}">
      <dgm:prSet phldrT="[besedilo]"/>
      <dgm:spPr>
        <a:ln w="28575">
          <a:solidFill>
            <a:schemeClr val="accent6"/>
          </a:solidFill>
        </a:ln>
      </dgm:spPr>
      <dgm:t>
        <a:bodyPr/>
        <a:lstStyle/>
        <a:p>
          <a:r>
            <a:rPr lang="sl-SI" b="1" dirty="0" smtClean="0">
              <a:solidFill>
                <a:schemeClr val="accent6"/>
              </a:solidFill>
            </a:rPr>
            <a:t>letna priprava učitelja (</a:t>
          </a:r>
          <a:r>
            <a:rPr lang="sl-SI" b="1" dirty="0" smtClean="0">
              <a:solidFill>
                <a:schemeClr val="accent6"/>
              </a:solidFill>
              <a:sym typeface="Wingdings 3"/>
            </a:rPr>
            <a:t> vseh učiteljev)</a:t>
          </a:r>
          <a:r>
            <a:rPr lang="sl-SI" b="1" dirty="0" smtClean="0">
              <a:solidFill>
                <a:schemeClr val="accent6"/>
              </a:solidFill>
            </a:rPr>
            <a:t> na vzgojno-izobraževalno delo</a:t>
          </a:r>
          <a:endParaRPr lang="sl-SI" b="1" dirty="0">
            <a:solidFill>
              <a:schemeClr val="accent6"/>
            </a:solidFill>
          </a:endParaRPr>
        </a:p>
      </dgm:t>
    </dgm:pt>
    <dgm:pt modelId="{46A100B0-AAFF-4AD9-AD95-02D6DA1672CE}" type="parTrans" cxnId="{8C7210C6-9648-4028-8109-8F85D49E3E6C}">
      <dgm:prSet/>
      <dgm:spPr/>
      <dgm:t>
        <a:bodyPr/>
        <a:lstStyle/>
        <a:p>
          <a:endParaRPr lang="sl-SI"/>
        </a:p>
      </dgm:t>
    </dgm:pt>
    <dgm:pt modelId="{CFEBB1C4-C383-4A3D-B1D7-068597A810C1}" type="sibTrans" cxnId="{8C7210C6-9648-4028-8109-8F85D49E3E6C}">
      <dgm:prSet/>
      <dgm:spPr/>
      <dgm:t>
        <a:bodyPr/>
        <a:lstStyle/>
        <a:p>
          <a:endParaRPr lang="sl-SI"/>
        </a:p>
      </dgm:t>
    </dgm:pt>
    <dgm:pt modelId="{B71E9CC5-289E-43D1-A1F3-E313C474FC84}">
      <dgm:prSet phldrT="[besedilo]"/>
      <dgm:spPr>
        <a:ln w="28575">
          <a:solidFill>
            <a:schemeClr val="accent6"/>
          </a:solidFill>
        </a:ln>
      </dgm:spPr>
      <dgm:t>
        <a:bodyPr/>
        <a:lstStyle/>
        <a:p>
          <a:r>
            <a:rPr lang="sl-SI" b="1" dirty="0" smtClean="0">
              <a:solidFill>
                <a:schemeClr val="accent6"/>
              </a:solidFill>
            </a:rPr>
            <a:t>letni delovni načrti strokovnih skupin</a:t>
          </a:r>
        </a:p>
        <a:p>
          <a:r>
            <a:rPr lang="sl-SI" b="1" dirty="0" smtClean="0"/>
            <a:t> </a:t>
          </a:r>
          <a:r>
            <a:rPr lang="sl-SI" dirty="0" smtClean="0"/>
            <a:t>(</a:t>
          </a:r>
          <a:r>
            <a:rPr lang="sl-SI" b="1" dirty="0" smtClean="0">
              <a:solidFill>
                <a:schemeClr val="accent6"/>
              </a:solidFill>
            </a:rPr>
            <a:t>PA</a:t>
          </a:r>
          <a:r>
            <a:rPr lang="sl-SI" dirty="0" smtClean="0"/>
            <a:t>, </a:t>
          </a:r>
          <a:r>
            <a:rPr lang="sl-SI" b="1" dirty="0" smtClean="0">
              <a:solidFill>
                <a:srgbClr val="C00000"/>
              </a:solidFill>
            </a:rPr>
            <a:t>PT za KP/TP</a:t>
          </a:r>
          <a:r>
            <a:rPr lang="sl-SI" dirty="0" smtClean="0"/>
            <a:t> in </a:t>
          </a:r>
          <a:r>
            <a:rPr lang="sl-SI" b="1" dirty="0" smtClean="0">
              <a:solidFill>
                <a:schemeClr val="accent6"/>
              </a:solidFill>
            </a:rPr>
            <a:t>ŠRT</a:t>
          </a:r>
          <a:r>
            <a:rPr lang="sl-SI" dirty="0" smtClean="0"/>
            <a:t>)</a:t>
          </a:r>
          <a:endParaRPr lang="sl-SI" dirty="0"/>
        </a:p>
      </dgm:t>
    </dgm:pt>
    <dgm:pt modelId="{59AC7076-D057-449E-88F2-81D492941076}" type="parTrans" cxnId="{03855FC8-3534-4439-9C55-86C34305E08E}">
      <dgm:prSet/>
      <dgm:spPr/>
      <dgm:t>
        <a:bodyPr/>
        <a:lstStyle/>
        <a:p>
          <a:endParaRPr lang="sl-SI"/>
        </a:p>
      </dgm:t>
    </dgm:pt>
    <dgm:pt modelId="{4430C901-494E-4402-BF0D-0C1D56293036}" type="sibTrans" cxnId="{03855FC8-3534-4439-9C55-86C34305E08E}">
      <dgm:prSet/>
      <dgm:spPr/>
      <dgm:t>
        <a:bodyPr/>
        <a:lstStyle/>
        <a:p>
          <a:endParaRPr lang="sl-SI"/>
        </a:p>
      </dgm:t>
    </dgm:pt>
    <dgm:pt modelId="{C17B5939-20CE-4252-83C6-4CF7A3A86367}">
      <dgm:prSet phldrT="[besedilo]"/>
      <dgm:spPr>
        <a:ln w="28575">
          <a:solidFill>
            <a:schemeClr val="accent6"/>
          </a:solidFill>
        </a:ln>
      </dgm:spPr>
      <dgm:t>
        <a:bodyPr/>
        <a:lstStyle/>
        <a:p>
          <a:r>
            <a:rPr lang="sl-SI" b="1" dirty="0" smtClean="0">
              <a:solidFill>
                <a:srgbClr val="C00000"/>
              </a:solidFill>
            </a:rPr>
            <a:t>letni delovni načrt šole</a:t>
          </a:r>
        </a:p>
        <a:p>
          <a:r>
            <a:rPr lang="sl-SI" b="0" dirty="0" smtClean="0"/>
            <a:t>(+ </a:t>
          </a:r>
          <a:r>
            <a:rPr lang="sl-SI" b="1" dirty="0" smtClean="0">
              <a:solidFill>
                <a:srgbClr val="C00000"/>
              </a:solidFill>
            </a:rPr>
            <a:t>poročilo o uresničitvi </a:t>
          </a:r>
          <a:r>
            <a:rPr lang="sl-SI" b="0" dirty="0" smtClean="0"/>
            <a:t>+</a:t>
          </a:r>
          <a:r>
            <a:rPr lang="sl-SI" b="1" dirty="0" smtClean="0"/>
            <a:t> </a:t>
          </a:r>
          <a:r>
            <a:rPr lang="sl-SI" b="1" dirty="0" smtClean="0">
              <a:solidFill>
                <a:srgbClr val="C00000"/>
              </a:solidFill>
            </a:rPr>
            <a:t>poročilo o </a:t>
          </a:r>
          <a:r>
            <a:rPr lang="sl-SI" b="1" dirty="0" err="1" smtClean="0">
              <a:solidFill>
                <a:srgbClr val="C00000"/>
              </a:solidFill>
            </a:rPr>
            <a:t>samoevalvacijo</a:t>
          </a:r>
          <a:r>
            <a:rPr lang="sl-SI" b="0" dirty="0" smtClean="0"/>
            <a:t>)</a:t>
          </a:r>
          <a:endParaRPr lang="sl-SI" b="0" dirty="0"/>
        </a:p>
      </dgm:t>
    </dgm:pt>
    <dgm:pt modelId="{A7785933-13B2-44D8-A552-0ECA9908D36E}" type="parTrans" cxnId="{54ACF5A3-15AB-45F5-AFE9-46E82DC3E463}">
      <dgm:prSet/>
      <dgm:spPr/>
      <dgm:t>
        <a:bodyPr/>
        <a:lstStyle/>
        <a:p>
          <a:endParaRPr lang="sl-SI"/>
        </a:p>
      </dgm:t>
    </dgm:pt>
    <dgm:pt modelId="{F89F5976-B87D-4202-968A-9032A8FA924A}" type="sibTrans" cxnId="{54ACF5A3-15AB-45F5-AFE9-46E82DC3E463}">
      <dgm:prSet/>
      <dgm:spPr/>
      <dgm:t>
        <a:bodyPr/>
        <a:lstStyle/>
        <a:p>
          <a:endParaRPr lang="sl-SI"/>
        </a:p>
      </dgm:t>
    </dgm:pt>
    <dgm:pt modelId="{F33DD66F-28C5-4919-A0D8-D092B7281397}" type="pres">
      <dgm:prSet presAssocID="{69D71F18-A883-4455-8DFF-92CBC60056B8}" presName="compositeShape" presStyleCnt="0">
        <dgm:presLayoutVars>
          <dgm:dir/>
          <dgm:resizeHandles/>
        </dgm:presLayoutVars>
      </dgm:prSet>
      <dgm:spPr/>
    </dgm:pt>
    <dgm:pt modelId="{DF56C11F-9AC6-4122-9432-E46F1BB7B7FD}" type="pres">
      <dgm:prSet presAssocID="{69D71F18-A883-4455-8DFF-92CBC60056B8}" presName="pyramid" presStyleLbl="node1" presStyleIdx="0" presStyleCnt="1" custLinFactNeighborX="5119" custLinFactNeighborY="-3571"/>
      <dgm:spPr>
        <a:solidFill>
          <a:schemeClr val="accent6"/>
        </a:solidFill>
      </dgm:spPr>
    </dgm:pt>
    <dgm:pt modelId="{C5BA6DA5-A056-4D97-AC7A-27DF6BF7E1D2}" type="pres">
      <dgm:prSet presAssocID="{69D71F18-A883-4455-8DFF-92CBC60056B8}" presName="theList" presStyleCnt="0"/>
      <dgm:spPr/>
    </dgm:pt>
    <dgm:pt modelId="{1A52DB88-0D0D-4143-B150-820EC3CDF7F2}" type="pres">
      <dgm:prSet presAssocID="{FE7EE489-0678-4D66-A91B-BE7B04690D92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6F36D45-A950-4D15-A73A-E13C984C979C}" type="pres">
      <dgm:prSet presAssocID="{FE7EE489-0678-4D66-A91B-BE7B04690D92}" presName="aSpace" presStyleCnt="0"/>
      <dgm:spPr/>
    </dgm:pt>
    <dgm:pt modelId="{FD59D0AA-801B-41F3-A900-28E3B6C919AC}" type="pres">
      <dgm:prSet presAssocID="{B71E9CC5-289E-43D1-A1F3-E313C474FC84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BAD04A2-80A4-4BC4-9327-FFEFEC3904EC}" type="pres">
      <dgm:prSet presAssocID="{B71E9CC5-289E-43D1-A1F3-E313C474FC84}" presName="aSpace" presStyleCnt="0"/>
      <dgm:spPr/>
    </dgm:pt>
    <dgm:pt modelId="{55059740-425B-45DB-878F-89424D971FD2}" type="pres">
      <dgm:prSet presAssocID="{C17B5939-20CE-4252-83C6-4CF7A3A86367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98BD1A7-8F22-45AA-A22D-C9392A01AD48}" type="pres">
      <dgm:prSet presAssocID="{C17B5939-20CE-4252-83C6-4CF7A3A86367}" presName="aSpace" presStyleCnt="0"/>
      <dgm:spPr/>
    </dgm:pt>
  </dgm:ptLst>
  <dgm:cxnLst>
    <dgm:cxn modelId="{D9AF7F28-9AAA-44E1-A121-CC8B17180CA6}" type="presOf" srcId="{FE7EE489-0678-4D66-A91B-BE7B04690D92}" destId="{1A52DB88-0D0D-4143-B150-820EC3CDF7F2}" srcOrd="0" destOrd="0" presId="urn:microsoft.com/office/officeart/2005/8/layout/pyramid2"/>
    <dgm:cxn modelId="{03855FC8-3534-4439-9C55-86C34305E08E}" srcId="{69D71F18-A883-4455-8DFF-92CBC60056B8}" destId="{B71E9CC5-289E-43D1-A1F3-E313C474FC84}" srcOrd="1" destOrd="0" parTransId="{59AC7076-D057-449E-88F2-81D492941076}" sibTransId="{4430C901-494E-4402-BF0D-0C1D56293036}"/>
    <dgm:cxn modelId="{54ACF5A3-15AB-45F5-AFE9-46E82DC3E463}" srcId="{69D71F18-A883-4455-8DFF-92CBC60056B8}" destId="{C17B5939-20CE-4252-83C6-4CF7A3A86367}" srcOrd="2" destOrd="0" parTransId="{A7785933-13B2-44D8-A552-0ECA9908D36E}" sibTransId="{F89F5976-B87D-4202-968A-9032A8FA924A}"/>
    <dgm:cxn modelId="{8B8A9E05-F1E3-452E-AEAC-6C50B3395020}" type="presOf" srcId="{C17B5939-20CE-4252-83C6-4CF7A3A86367}" destId="{55059740-425B-45DB-878F-89424D971FD2}" srcOrd="0" destOrd="0" presId="urn:microsoft.com/office/officeart/2005/8/layout/pyramid2"/>
    <dgm:cxn modelId="{F92CB9EA-C96D-4D7F-A141-5A1146C7F404}" type="presOf" srcId="{B71E9CC5-289E-43D1-A1F3-E313C474FC84}" destId="{FD59D0AA-801B-41F3-A900-28E3B6C919AC}" srcOrd="0" destOrd="0" presId="urn:microsoft.com/office/officeart/2005/8/layout/pyramid2"/>
    <dgm:cxn modelId="{8C7210C6-9648-4028-8109-8F85D49E3E6C}" srcId="{69D71F18-A883-4455-8DFF-92CBC60056B8}" destId="{FE7EE489-0678-4D66-A91B-BE7B04690D92}" srcOrd="0" destOrd="0" parTransId="{46A100B0-AAFF-4AD9-AD95-02D6DA1672CE}" sibTransId="{CFEBB1C4-C383-4A3D-B1D7-068597A810C1}"/>
    <dgm:cxn modelId="{FBEE7967-E61C-4849-92C2-D9ED75096CD8}" type="presOf" srcId="{69D71F18-A883-4455-8DFF-92CBC60056B8}" destId="{F33DD66F-28C5-4919-A0D8-D092B7281397}" srcOrd="0" destOrd="0" presId="urn:microsoft.com/office/officeart/2005/8/layout/pyramid2"/>
    <dgm:cxn modelId="{B8C60CB8-B98C-4492-92F1-67631B1C3475}" type="presParOf" srcId="{F33DD66F-28C5-4919-A0D8-D092B7281397}" destId="{DF56C11F-9AC6-4122-9432-E46F1BB7B7FD}" srcOrd="0" destOrd="0" presId="urn:microsoft.com/office/officeart/2005/8/layout/pyramid2"/>
    <dgm:cxn modelId="{1669D5E6-2C23-4FE1-BBD9-E1367D7A6BEB}" type="presParOf" srcId="{F33DD66F-28C5-4919-A0D8-D092B7281397}" destId="{C5BA6DA5-A056-4D97-AC7A-27DF6BF7E1D2}" srcOrd="1" destOrd="0" presId="urn:microsoft.com/office/officeart/2005/8/layout/pyramid2"/>
    <dgm:cxn modelId="{B87645A2-E461-4D9F-B13A-A2A923113DD3}" type="presParOf" srcId="{C5BA6DA5-A056-4D97-AC7A-27DF6BF7E1D2}" destId="{1A52DB88-0D0D-4143-B150-820EC3CDF7F2}" srcOrd="0" destOrd="0" presId="urn:microsoft.com/office/officeart/2005/8/layout/pyramid2"/>
    <dgm:cxn modelId="{834D40E0-0276-48E5-8820-CCDEFF35A64B}" type="presParOf" srcId="{C5BA6DA5-A056-4D97-AC7A-27DF6BF7E1D2}" destId="{76F36D45-A950-4D15-A73A-E13C984C979C}" srcOrd="1" destOrd="0" presId="urn:microsoft.com/office/officeart/2005/8/layout/pyramid2"/>
    <dgm:cxn modelId="{B1331790-1E18-4E55-BCBC-B066C400CAE8}" type="presParOf" srcId="{C5BA6DA5-A056-4D97-AC7A-27DF6BF7E1D2}" destId="{FD59D0AA-801B-41F3-A900-28E3B6C919AC}" srcOrd="2" destOrd="0" presId="urn:microsoft.com/office/officeart/2005/8/layout/pyramid2"/>
    <dgm:cxn modelId="{86531BF7-4B5C-4062-B71B-AB7C60A1566E}" type="presParOf" srcId="{C5BA6DA5-A056-4D97-AC7A-27DF6BF7E1D2}" destId="{5BAD04A2-80A4-4BC4-9327-FFEFEC3904EC}" srcOrd="3" destOrd="0" presId="urn:microsoft.com/office/officeart/2005/8/layout/pyramid2"/>
    <dgm:cxn modelId="{C8F5A5D6-8A5B-49FC-B93E-F9D19D6E59F6}" type="presParOf" srcId="{C5BA6DA5-A056-4D97-AC7A-27DF6BF7E1D2}" destId="{55059740-425B-45DB-878F-89424D971FD2}" srcOrd="4" destOrd="0" presId="urn:microsoft.com/office/officeart/2005/8/layout/pyramid2"/>
    <dgm:cxn modelId="{E01283C8-5BCC-4BC5-BAA5-7F97102424A4}" type="presParOf" srcId="{C5BA6DA5-A056-4D97-AC7A-27DF6BF7E1D2}" destId="{698BD1A7-8F22-45AA-A22D-C9392A01AD4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9D71F18-A883-4455-8DFF-92CBC60056B8}" type="doc">
      <dgm:prSet loTypeId="urn:microsoft.com/office/officeart/2005/8/layout/pyramid2" loCatId="list" qsTypeId="urn:microsoft.com/office/officeart/2005/8/quickstyle/simple5" qsCatId="simple" csTypeId="urn:microsoft.com/office/officeart/2005/8/colors/accent2_4" csCatId="accent2" phldr="1"/>
      <dgm:spPr/>
    </dgm:pt>
    <dgm:pt modelId="{FE7EE489-0678-4D66-A91B-BE7B04690D92}">
      <dgm:prSet phldrT="[besedilo]" custT="1"/>
      <dgm:spPr>
        <a:solidFill>
          <a:srgbClr val="E2E2F6">
            <a:alpha val="89804"/>
          </a:srgbClr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sl-SI" sz="2000" b="1" u="none" dirty="0" smtClean="0">
              <a:solidFill>
                <a:schemeClr val="accent6"/>
              </a:solidFill>
            </a:rPr>
            <a:t>Letna priprava </a:t>
          </a:r>
          <a:r>
            <a:rPr lang="sl-SI" sz="2000" b="1" u="sng" dirty="0" smtClean="0">
              <a:solidFill>
                <a:srgbClr val="C00000"/>
              </a:solidFill>
            </a:rPr>
            <a:t>učitelja</a:t>
          </a:r>
          <a:r>
            <a:rPr lang="sl-SI" sz="2000" b="1" u="none" dirty="0" smtClean="0">
              <a:solidFill>
                <a:schemeClr val="accent6"/>
              </a:solidFill>
            </a:rPr>
            <a:t> </a:t>
          </a:r>
          <a:r>
            <a:rPr lang="sl-SI" sz="2000" b="1" u="none" dirty="0" smtClean="0">
              <a:solidFill>
                <a:schemeClr val="accent6"/>
              </a:solidFill>
              <a:latin typeface="Arial Narrow" pitchFamily="34" charset="0"/>
            </a:rPr>
            <a:t>(</a:t>
          </a:r>
          <a:r>
            <a:rPr lang="sl-SI" sz="2000" b="1" u="none" dirty="0" smtClean="0">
              <a:solidFill>
                <a:schemeClr val="accent6"/>
              </a:solidFill>
              <a:latin typeface="Arial Narrow" pitchFamily="34" charset="0"/>
              <a:sym typeface="Wingdings 3"/>
            </a:rPr>
            <a:t>vsakega in vseh)</a:t>
          </a:r>
          <a:r>
            <a:rPr lang="sl-SI" sz="2000" b="1" u="none" dirty="0" smtClean="0">
              <a:solidFill>
                <a:schemeClr val="accent6"/>
              </a:solidFill>
              <a:latin typeface="Arial Narrow" pitchFamily="34" charset="0"/>
            </a:rPr>
            <a:t> </a:t>
          </a:r>
          <a:r>
            <a:rPr lang="sl-SI" sz="2000" b="1" u="none" dirty="0" smtClean="0">
              <a:solidFill>
                <a:schemeClr val="accent6"/>
              </a:solidFill>
            </a:rPr>
            <a:t>na TP/KP za vse šolsko leto v vseh oddelkih</a:t>
          </a:r>
          <a:endParaRPr lang="sl-SI" sz="1600" b="0" u="sng" dirty="0"/>
        </a:p>
      </dgm:t>
    </dgm:pt>
    <dgm:pt modelId="{46A100B0-AAFF-4AD9-AD95-02D6DA1672CE}" type="parTrans" cxnId="{8C7210C6-9648-4028-8109-8F85D49E3E6C}">
      <dgm:prSet/>
      <dgm:spPr/>
      <dgm:t>
        <a:bodyPr/>
        <a:lstStyle/>
        <a:p>
          <a:endParaRPr lang="sl-SI"/>
        </a:p>
      </dgm:t>
    </dgm:pt>
    <dgm:pt modelId="{CFEBB1C4-C383-4A3D-B1D7-068597A810C1}" type="sibTrans" cxnId="{8C7210C6-9648-4028-8109-8F85D49E3E6C}">
      <dgm:prSet/>
      <dgm:spPr/>
      <dgm:t>
        <a:bodyPr/>
        <a:lstStyle/>
        <a:p>
          <a:endParaRPr lang="sl-SI"/>
        </a:p>
      </dgm:t>
    </dgm:pt>
    <dgm:pt modelId="{B71E9CC5-289E-43D1-A1F3-E313C474FC84}">
      <dgm:prSet phldrT="[besedilo]" custT="1"/>
      <dgm:spPr>
        <a:solidFill>
          <a:srgbClr val="E2E2F6">
            <a:alpha val="90000"/>
          </a:srgbClr>
        </a:solidFill>
      </dgm:spPr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endParaRPr lang="sl-SI" sz="2000" dirty="0" smtClean="0">
            <a:solidFill>
              <a:schemeClr val="accent6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sl-SI" sz="2000" b="1" dirty="0" smtClean="0">
              <a:solidFill>
                <a:srgbClr val="C00000"/>
              </a:solidFill>
            </a:rPr>
            <a:t>Načrti KP/TP </a:t>
          </a:r>
          <a:r>
            <a:rPr lang="sl-SI" sz="2000" b="1" dirty="0" smtClean="0">
              <a:solidFill>
                <a:schemeClr val="accent6"/>
              </a:solidFill>
            </a:rPr>
            <a:t>vseh </a:t>
          </a:r>
          <a:r>
            <a:rPr lang="sl-SI" sz="2000" b="1" u="sng" dirty="0" smtClean="0">
              <a:solidFill>
                <a:srgbClr val="C00000"/>
              </a:solidFill>
            </a:rPr>
            <a:t>predmetnih aktivov</a:t>
          </a:r>
          <a:r>
            <a:rPr lang="sl-SI" sz="2000" b="1" u="none" dirty="0" smtClean="0">
              <a:solidFill>
                <a:srgbClr val="C00000"/>
              </a:solidFill>
            </a:rPr>
            <a:t> </a:t>
          </a:r>
          <a:r>
            <a:rPr lang="sl-SI" sz="2000" b="1" dirty="0" smtClean="0">
              <a:solidFill>
                <a:schemeClr val="accent6"/>
              </a:solidFill>
            </a:rPr>
            <a:t>(in vseh učiteljev) za vse šolsko leto v vseh oddelkih</a:t>
          </a:r>
        </a:p>
        <a:p>
          <a:pPr algn="l">
            <a:lnSpc>
              <a:spcPct val="100000"/>
            </a:lnSpc>
            <a:spcAft>
              <a:spcPts val="0"/>
            </a:spcAft>
          </a:pPr>
          <a:endParaRPr lang="sl-SI" sz="1400" b="1" dirty="0" smtClean="0">
            <a:solidFill>
              <a:schemeClr val="accent6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sl-SI" sz="2000" b="1" dirty="0" smtClean="0">
              <a:solidFill>
                <a:srgbClr val="C00000"/>
              </a:solidFill>
            </a:rPr>
            <a:t>   Načrt PT </a:t>
          </a:r>
          <a:r>
            <a:rPr lang="sl-SI" sz="2000" b="1" dirty="0" smtClean="0">
              <a:solidFill>
                <a:srgbClr val="C00000"/>
              </a:solidFill>
              <a:latin typeface="+mj-lt"/>
            </a:rPr>
            <a:t>za KP/TP </a:t>
          </a:r>
          <a:r>
            <a:rPr lang="sl-SI" sz="2000" b="1" dirty="0" smtClean="0">
              <a:solidFill>
                <a:schemeClr val="accent6"/>
              </a:solidFill>
              <a:latin typeface="Arial Narrow" pitchFamily="34" charset="0"/>
            </a:rPr>
            <a:t>(v sodelovanju s 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sl-SI" sz="2000" b="1" dirty="0" smtClean="0">
              <a:solidFill>
                <a:schemeClr val="accent6"/>
              </a:solidFill>
              <a:latin typeface="Arial Narrow" pitchFamily="34" charset="0"/>
            </a:rPr>
            <a:t>    ŠRT, </a:t>
          </a:r>
          <a:r>
            <a:rPr lang="sl-SI" sz="2000" b="1" dirty="0" err="1" smtClean="0">
              <a:solidFill>
                <a:schemeClr val="accent6"/>
              </a:solidFill>
              <a:latin typeface="Arial Narrow" pitchFamily="34" charset="0"/>
            </a:rPr>
            <a:t>stokovno</a:t>
          </a:r>
          <a:r>
            <a:rPr lang="sl-SI" sz="2000" b="1" dirty="0" smtClean="0">
              <a:solidFill>
                <a:schemeClr val="accent6"/>
              </a:solidFill>
              <a:latin typeface="Arial Narrow" pitchFamily="34" charset="0"/>
            </a:rPr>
            <a:t> komisijo …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endParaRPr lang="sl-SI" sz="2000" dirty="0">
            <a:solidFill>
              <a:srgbClr val="C00000"/>
            </a:solidFill>
          </a:endParaRPr>
        </a:p>
      </dgm:t>
    </dgm:pt>
    <dgm:pt modelId="{59AC7076-D057-449E-88F2-81D492941076}" type="parTrans" cxnId="{03855FC8-3534-4439-9C55-86C34305E08E}">
      <dgm:prSet/>
      <dgm:spPr/>
      <dgm:t>
        <a:bodyPr/>
        <a:lstStyle/>
        <a:p>
          <a:endParaRPr lang="sl-SI"/>
        </a:p>
      </dgm:t>
    </dgm:pt>
    <dgm:pt modelId="{4430C901-494E-4402-BF0D-0C1D56293036}" type="sibTrans" cxnId="{03855FC8-3534-4439-9C55-86C34305E08E}">
      <dgm:prSet/>
      <dgm:spPr/>
      <dgm:t>
        <a:bodyPr/>
        <a:lstStyle/>
        <a:p>
          <a:endParaRPr lang="sl-SI"/>
        </a:p>
      </dgm:t>
    </dgm:pt>
    <dgm:pt modelId="{C17B5939-20CE-4252-83C6-4CF7A3A86367}">
      <dgm:prSet phldrT="[besedilo]" custT="1"/>
      <dgm:spPr>
        <a:solidFill>
          <a:srgbClr val="E2E2F6">
            <a:alpha val="90000"/>
          </a:srgbClr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sl-SI" sz="2000" b="1" u="none" dirty="0" smtClean="0">
              <a:solidFill>
                <a:srgbClr val="C00000"/>
              </a:solidFill>
            </a:rPr>
            <a:t>Šolski izvedbeni </a:t>
          </a:r>
          <a:r>
            <a:rPr lang="sl-SI" sz="2000" b="1" u="none" dirty="0" err="1" smtClean="0">
              <a:solidFill>
                <a:srgbClr val="C00000"/>
              </a:solidFill>
            </a:rPr>
            <a:t>kurikul</a:t>
          </a:r>
          <a:r>
            <a:rPr lang="sl-SI" sz="2000" b="1" u="none" dirty="0" smtClean="0">
              <a:solidFill>
                <a:srgbClr val="C00000"/>
              </a:solidFill>
            </a:rPr>
            <a:t> kot element LDN šole</a:t>
          </a:r>
          <a:r>
            <a:rPr lang="sl-SI" sz="2000" b="1" u="none" dirty="0" smtClean="0">
              <a:solidFill>
                <a:schemeClr val="accent6"/>
              </a:solidFill>
            </a:rPr>
            <a:t>,</a:t>
          </a:r>
          <a:r>
            <a:rPr lang="sl-SI" sz="2000" b="1" dirty="0" smtClean="0">
              <a:solidFill>
                <a:schemeClr val="accent6"/>
              </a:solidFill>
            </a:rPr>
            <a:t> ki vključuje </a:t>
          </a:r>
          <a:r>
            <a:rPr lang="sl-SI" sz="2000" b="1" dirty="0" smtClean="0">
              <a:solidFill>
                <a:schemeClr val="accent6"/>
              </a:solidFill>
              <a:latin typeface="Arial Narrow" pitchFamily="34" charset="0"/>
            </a:rPr>
            <a:t>(integralno ali kot posebno prilogo)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sl-SI" sz="2000" b="1" u="sng" dirty="0" smtClean="0">
              <a:solidFill>
                <a:schemeClr val="accent6"/>
              </a:solidFill>
            </a:rPr>
            <a:t>načrt TP/KP</a:t>
          </a:r>
          <a:r>
            <a:rPr lang="sl-SI" sz="2000" b="1" dirty="0" smtClean="0">
              <a:solidFill>
                <a:schemeClr val="accent6"/>
              </a:solidFill>
            </a:rPr>
            <a:t> za vse oddelke na šoli za vse šolsko leto</a:t>
          </a:r>
          <a:endParaRPr lang="sl-SI" sz="2000" b="1" u="sng" dirty="0" smtClean="0">
            <a:solidFill>
              <a:srgbClr val="C00000"/>
            </a:solidFill>
          </a:endParaRPr>
        </a:p>
      </dgm:t>
    </dgm:pt>
    <dgm:pt modelId="{A7785933-13B2-44D8-A552-0ECA9908D36E}" type="parTrans" cxnId="{54ACF5A3-15AB-45F5-AFE9-46E82DC3E463}">
      <dgm:prSet/>
      <dgm:spPr/>
      <dgm:t>
        <a:bodyPr/>
        <a:lstStyle/>
        <a:p>
          <a:endParaRPr lang="sl-SI"/>
        </a:p>
      </dgm:t>
    </dgm:pt>
    <dgm:pt modelId="{F89F5976-B87D-4202-968A-9032A8FA924A}" type="sibTrans" cxnId="{54ACF5A3-15AB-45F5-AFE9-46E82DC3E463}">
      <dgm:prSet/>
      <dgm:spPr/>
      <dgm:t>
        <a:bodyPr/>
        <a:lstStyle/>
        <a:p>
          <a:endParaRPr lang="sl-SI"/>
        </a:p>
      </dgm:t>
    </dgm:pt>
    <dgm:pt modelId="{F33DD66F-28C5-4919-A0D8-D092B7281397}" type="pres">
      <dgm:prSet presAssocID="{69D71F18-A883-4455-8DFF-92CBC60056B8}" presName="compositeShape" presStyleCnt="0">
        <dgm:presLayoutVars>
          <dgm:dir/>
          <dgm:resizeHandles/>
        </dgm:presLayoutVars>
      </dgm:prSet>
      <dgm:spPr/>
    </dgm:pt>
    <dgm:pt modelId="{DF56C11F-9AC6-4122-9432-E46F1BB7B7FD}" type="pres">
      <dgm:prSet presAssocID="{69D71F18-A883-4455-8DFF-92CBC60056B8}" presName="pyramid" presStyleLbl="node1" presStyleIdx="0" presStyleCnt="1" custLinFactNeighborX="5119" custLinFactNeighborY="-3571"/>
      <dgm:spPr>
        <a:solidFill>
          <a:schemeClr val="accent6"/>
        </a:solidFill>
      </dgm:spPr>
    </dgm:pt>
    <dgm:pt modelId="{C5BA6DA5-A056-4D97-AC7A-27DF6BF7E1D2}" type="pres">
      <dgm:prSet presAssocID="{69D71F18-A883-4455-8DFF-92CBC60056B8}" presName="theList" presStyleCnt="0"/>
      <dgm:spPr/>
    </dgm:pt>
    <dgm:pt modelId="{1A52DB88-0D0D-4143-B150-820EC3CDF7F2}" type="pres">
      <dgm:prSet presAssocID="{FE7EE489-0678-4D66-A91B-BE7B04690D92}" presName="aNode" presStyleLbl="fgAcc1" presStyleIdx="0" presStyleCnt="3" custScaleX="110074" custScaleY="120568" custLinFactY="-21908" custLinFactNeighborX="3831" custLinFactNeighborY="-10000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6F36D45-A950-4D15-A73A-E13C984C979C}" type="pres">
      <dgm:prSet presAssocID="{FE7EE489-0678-4D66-A91B-BE7B04690D92}" presName="aSpace" presStyleCnt="0"/>
      <dgm:spPr/>
    </dgm:pt>
    <dgm:pt modelId="{FD59D0AA-801B-41F3-A900-28E3B6C919AC}" type="pres">
      <dgm:prSet presAssocID="{B71E9CC5-289E-43D1-A1F3-E313C474FC84}" presName="aNode" presStyleLbl="fgAcc1" presStyleIdx="1" presStyleCnt="3" custScaleX="109890" custScaleY="219448" custLinFactY="-1164" custLinFactNeighborX="1881" custLinFactNeighborY="-10000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BAD04A2-80A4-4BC4-9327-FFEFEC3904EC}" type="pres">
      <dgm:prSet presAssocID="{B71E9CC5-289E-43D1-A1F3-E313C474FC84}" presName="aSpace" presStyleCnt="0"/>
      <dgm:spPr/>
    </dgm:pt>
    <dgm:pt modelId="{55059740-425B-45DB-878F-89424D971FD2}" type="pres">
      <dgm:prSet presAssocID="{C17B5939-20CE-4252-83C6-4CF7A3A86367}" presName="aNode" presStyleLbl="fgAcc1" presStyleIdx="2" presStyleCnt="3" custScaleX="107601" custScaleY="195933" custLinFactNeighborX="2595" custLinFactNeighborY="7482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98BD1A7-8F22-45AA-A22D-C9392A01AD48}" type="pres">
      <dgm:prSet presAssocID="{C17B5939-20CE-4252-83C6-4CF7A3A86367}" presName="aSpace" presStyleCnt="0"/>
      <dgm:spPr/>
    </dgm:pt>
  </dgm:ptLst>
  <dgm:cxnLst>
    <dgm:cxn modelId="{03855FC8-3534-4439-9C55-86C34305E08E}" srcId="{69D71F18-A883-4455-8DFF-92CBC60056B8}" destId="{B71E9CC5-289E-43D1-A1F3-E313C474FC84}" srcOrd="1" destOrd="0" parTransId="{59AC7076-D057-449E-88F2-81D492941076}" sibTransId="{4430C901-494E-4402-BF0D-0C1D56293036}"/>
    <dgm:cxn modelId="{D2F7DBC1-BD6D-4F89-BC97-BE65B5C615A7}" type="presOf" srcId="{FE7EE489-0678-4D66-A91B-BE7B04690D92}" destId="{1A52DB88-0D0D-4143-B150-820EC3CDF7F2}" srcOrd="0" destOrd="0" presId="urn:microsoft.com/office/officeart/2005/8/layout/pyramid2"/>
    <dgm:cxn modelId="{57CBA361-4FD9-4D15-BFBC-83512E5D9F34}" type="presOf" srcId="{C17B5939-20CE-4252-83C6-4CF7A3A86367}" destId="{55059740-425B-45DB-878F-89424D971FD2}" srcOrd="0" destOrd="0" presId="urn:microsoft.com/office/officeart/2005/8/layout/pyramid2"/>
    <dgm:cxn modelId="{8C7210C6-9648-4028-8109-8F85D49E3E6C}" srcId="{69D71F18-A883-4455-8DFF-92CBC60056B8}" destId="{FE7EE489-0678-4D66-A91B-BE7B04690D92}" srcOrd="0" destOrd="0" parTransId="{46A100B0-AAFF-4AD9-AD95-02D6DA1672CE}" sibTransId="{CFEBB1C4-C383-4A3D-B1D7-068597A810C1}"/>
    <dgm:cxn modelId="{941B6591-D18F-405C-8B5D-D03D69FE9845}" type="presOf" srcId="{B71E9CC5-289E-43D1-A1F3-E313C474FC84}" destId="{FD59D0AA-801B-41F3-A900-28E3B6C919AC}" srcOrd="0" destOrd="0" presId="urn:microsoft.com/office/officeart/2005/8/layout/pyramid2"/>
    <dgm:cxn modelId="{54ACF5A3-15AB-45F5-AFE9-46E82DC3E463}" srcId="{69D71F18-A883-4455-8DFF-92CBC60056B8}" destId="{C17B5939-20CE-4252-83C6-4CF7A3A86367}" srcOrd="2" destOrd="0" parTransId="{A7785933-13B2-44D8-A552-0ECA9908D36E}" sibTransId="{F89F5976-B87D-4202-968A-9032A8FA924A}"/>
    <dgm:cxn modelId="{A3E5EFDA-59B1-4496-A5B5-A81E9BA42102}" type="presOf" srcId="{69D71F18-A883-4455-8DFF-92CBC60056B8}" destId="{F33DD66F-28C5-4919-A0D8-D092B7281397}" srcOrd="0" destOrd="0" presId="urn:microsoft.com/office/officeart/2005/8/layout/pyramid2"/>
    <dgm:cxn modelId="{25F1DDE5-3602-4FBD-95E7-74C747258285}" type="presParOf" srcId="{F33DD66F-28C5-4919-A0D8-D092B7281397}" destId="{DF56C11F-9AC6-4122-9432-E46F1BB7B7FD}" srcOrd="0" destOrd="0" presId="urn:microsoft.com/office/officeart/2005/8/layout/pyramid2"/>
    <dgm:cxn modelId="{97BED1C2-ABEE-4098-B563-D3DCF0DB7598}" type="presParOf" srcId="{F33DD66F-28C5-4919-A0D8-D092B7281397}" destId="{C5BA6DA5-A056-4D97-AC7A-27DF6BF7E1D2}" srcOrd="1" destOrd="0" presId="urn:microsoft.com/office/officeart/2005/8/layout/pyramid2"/>
    <dgm:cxn modelId="{DAD090AE-734F-4EE7-9347-AB89D64F8749}" type="presParOf" srcId="{C5BA6DA5-A056-4D97-AC7A-27DF6BF7E1D2}" destId="{1A52DB88-0D0D-4143-B150-820EC3CDF7F2}" srcOrd="0" destOrd="0" presId="urn:microsoft.com/office/officeart/2005/8/layout/pyramid2"/>
    <dgm:cxn modelId="{44D2DDA3-3A5E-4320-AD7D-964F952564B5}" type="presParOf" srcId="{C5BA6DA5-A056-4D97-AC7A-27DF6BF7E1D2}" destId="{76F36D45-A950-4D15-A73A-E13C984C979C}" srcOrd="1" destOrd="0" presId="urn:microsoft.com/office/officeart/2005/8/layout/pyramid2"/>
    <dgm:cxn modelId="{646E0C36-4377-4FE1-A32A-51406577108D}" type="presParOf" srcId="{C5BA6DA5-A056-4D97-AC7A-27DF6BF7E1D2}" destId="{FD59D0AA-801B-41F3-A900-28E3B6C919AC}" srcOrd="2" destOrd="0" presId="urn:microsoft.com/office/officeart/2005/8/layout/pyramid2"/>
    <dgm:cxn modelId="{EFCFC2BF-8FB9-4A3A-8B3A-3D925CAC15EF}" type="presParOf" srcId="{C5BA6DA5-A056-4D97-AC7A-27DF6BF7E1D2}" destId="{5BAD04A2-80A4-4BC4-9327-FFEFEC3904EC}" srcOrd="3" destOrd="0" presId="urn:microsoft.com/office/officeart/2005/8/layout/pyramid2"/>
    <dgm:cxn modelId="{0D6EE8B1-C22A-40C8-80CD-8510A4353630}" type="presParOf" srcId="{C5BA6DA5-A056-4D97-AC7A-27DF6BF7E1D2}" destId="{55059740-425B-45DB-878F-89424D971FD2}" srcOrd="4" destOrd="0" presId="urn:microsoft.com/office/officeart/2005/8/layout/pyramid2"/>
    <dgm:cxn modelId="{9A898FB9-C885-4622-85AF-21CE746F3447}" type="presParOf" srcId="{C5BA6DA5-A056-4D97-AC7A-27DF6BF7E1D2}" destId="{698BD1A7-8F22-45AA-A22D-C9392A01AD4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96CB02A-E0A5-4293-A5FA-E8629869FD12}" type="doc">
      <dgm:prSet loTypeId="urn:microsoft.com/office/officeart/2005/8/layout/hList7" loCatId="list" qsTypeId="urn:microsoft.com/office/officeart/2005/8/quickstyle/simple1" qsCatId="simple" csTypeId="urn:microsoft.com/office/officeart/2005/8/colors/accent2_3" csCatId="accent2" phldr="1"/>
      <dgm:spPr/>
    </dgm:pt>
    <dgm:pt modelId="{F8059708-0173-415F-8D91-AADA3A5BC0F6}">
      <dgm:prSet phldrT="[besedilo]"/>
      <dgm:spPr/>
      <dgm:t>
        <a:bodyPr/>
        <a:lstStyle/>
        <a:p>
          <a:r>
            <a:rPr lang="sl-SI" b="1" dirty="0" smtClean="0">
              <a:latin typeface="Arial" pitchFamily="34" charset="0"/>
              <a:cs typeface="Arial" pitchFamily="34" charset="0"/>
            </a:rPr>
            <a:t>HIERARHIJA</a:t>
          </a:r>
        </a:p>
        <a:p>
          <a:r>
            <a:rPr lang="sl-SI" dirty="0" smtClean="0">
              <a:latin typeface="Arial" pitchFamily="34" charset="0"/>
              <a:cs typeface="Arial" pitchFamily="34" charset="0"/>
            </a:rPr>
            <a:t>„Jaz odločim.“</a:t>
          </a:r>
          <a:endParaRPr lang="sl-SI" dirty="0">
            <a:latin typeface="Arial" pitchFamily="34" charset="0"/>
            <a:cs typeface="Arial" pitchFamily="34" charset="0"/>
          </a:endParaRPr>
        </a:p>
      </dgm:t>
    </dgm:pt>
    <dgm:pt modelId="{BD123F09-3523-4EAD-BFBB-94C1975E850D}" type="parTrans" cxnId="{899F4B22-6EC6-422E-B36F-C0A840E9D204}">
      <dgm:prSet/>
      <dgm:spPr/>
      <dgm:t>
        <a:bodyPr/>
        <a:lstStyle/>
        <a:p>
          <a:endParaRPr lang="sl-SI"/>
        </a:p>
      </dgm:t>
    </dgm:pt>
    <dgm:pt modelId="{4A2E639C-FDC7-4D2A-858C-652B27350726}" type="sibTrans" cxnId="{899F4B22-6EC6-422E-B36F-C0A840E9D204}">
      <dgm:prSet/>
      <dgm:spPr/>
      <dgm:t>
        <a:bodyPr/>
        <a:lstStyle/>
        <a:p>
          <a:endParaRPr lang="sl-SI"/>
        </a:p>
      </dgm:t>
    </dgm:pt>
    <dgm:pt modelId="{D9715D99-78CD-4A11-869D-A5EBB6925296}">
      <dgm:prSet phldrT="[besedilo]"/>
      <dgm:spPr/>
      <dgm:t>
        <a:bodyPr/>
        <a:lstStyle/>
        <a:p>
          <a:r>
            <a:rPr lang="sl-SI" b="1" smtClean="0">
              <a:latin typeface="Arial" pitchFamily="34" charset="0"/>
              <a:cs typeface="Arial" pitchFamily="34" charset="0"/>
            </a:rPr>
            <a:t>SODELOVANJE</a:t>
          </a:r>
        </a:p>
        <a:p>
          <a:r>
            <a:rPr lang="sl-SI" b="0" smtClean="0">
              <a:latin typeface="Arial" pitchFamily="34" charset="0"/>
              <a:cs typeface="Arial" pitchFamily="34" charset="0"/>
            </a:rPr>
            <a:t>„Mi odločimo.“</a:t>
          </a:r>
          <a:endParaRPr lang="sl-SI" b="0" dirty="0">
            <a:latin typeface="Arial" pitchFamily="34" charset="0"/>
            <a:cs typeface="Arial" pitchFamily="34" charset="0"/>
          </a:endParaRPr>
        </a:p>
      </dgm:t>
    </dgm:pt>
    <dgm:pt modelId="{3868C0BC-9471-4F39-80D0-F032D792CD62}" type="parTrans" cxnId="{AD608B92-2724-4B8C-81A9-0F4FDC2DB78D}">
      <dgm:prSet/>
      <dgm:spPr/>
      <dgm:t>
        <a:bodyPr/>
        <a:lstStyle/>
        <a:p>
          <a:endParaRPr lang="sl-SI"/>
        </a:p>
      </dgm:t>
    </dgm:pt>
    <dgm:pt modelId="{3006AF0F-B15C-44E9-AA44-19537AF0E5CE}" type="sibTrans" cxnId="{AD608B92-2724-4B8C-81A9-0F4FDC2DB78D}">
      <dgm:prSet/>
      <dgm:spPr/>
      <dgm:t>
        <a:bodyPr/>
        <a:lstStyle/>
        <a:p>
          <a:endParaRPr lang="sl-SI"/>
        </a:p>
      </dgm:t>
    </dgm:pt>
    <dgm:pt modelId="{F4F47053-35AF-4E9A-BFDA-01CE34FB7565}">
      <dgm:prSet phldrT="[besedilo]"/>
      <dgm:spPr/>
      <dgm:t>
        <a:bodyPr/>
        <a:lstStyle/>
        <a:p>
          <a:r>
            <a:rPr lang="sl-SI" b="1" dirty="0" smtClean="0">
              <a:latin typeface="Arial" pitchFamily="34" charset="0"/>
              <a:cs typeface="Arial" pitchFamily="34" charset="0"/>
            </a:rPr>
            <a:t>AVTONOMNOST</a:t>
          </a:r>
        </a:p>
        <a:p>
          <a:r>
            <a:rPr lang="sl-SI" dirty="0" smtClean="0">
              <a:latin typeface="Arial" pitchFamily="34" charset="0"/>
              <a:cs typeface="Arial" pitchFamily="34" charset="0"/>
            </a:rPr>
            <a:t>„Ti odločiš.“</a:t>
          </a:r>
          <a:endParaRPr lang="sl-SI" dirty="0">
            <a:latin typeface="Arial" pitchFamily="34" charset="0"/>
            <a:cs typeface="Arial" pitchFamily="34" charset="0"/>
          </a:endParaRPr>
        </a:p>
      </dgm:t>
    </dgm:pt>
    <dgm:pt modelId="{A49F2675-27BC-4C1F-B7A8-BD4EC8EADE09}" type="parTrans" cxnId="{A08FE7C4-50DB-4F39-84D5-71E071615ABB}">
      <dgm:prSet/>
      <dgm:spPr/>
      <dgm:t>
        <a:bodyPr/>
        <a:lstStyle/>
        <a:p>
          <a:endParaRPr lang="sl-SI"/>
        </a:p>
      </dgm:t>
    </dgm:pt>
    <dgm:pt modelId="{8D82C599-97C9-43E6-BE5F-F6F74288C8D5}" type="sibTrans" cxnId="{A08FE7C4-50DB-4F39-84D5-71E071615ABB}">
      <dgm:prSet/>
      <dgm:spPr/>
      <dgm:t>
        <a:bodyPr/>
        <a:lstStyle/>
        <a:p>
          <a:endParaRPr lang="sl-SI"/>
        </a:p>
      </dgm:t>
    </dgm:pt>
    <dgm:pt modelId="{9E42D439-C7C4-4E5F-8279-92FE07BA9DEA}" type="pres">
      <dgm:prSet presAssocID="{196CB02A-E0A5-4293-A5FA-E8629869FD12}" presName="Name0" presStyleCnt="0">
        <dgm:presLayoutVars>
          <dgm:dir/>
          <dgm:resizeHandles val="exact"/>
        </dgm:presLayoutVars>
      </dgm:prSet>
      <dgm:spPr/>
    </dgm:pt>
    <dgm:pt modelId="{4305B492-AD68-4FBA-A870-C940A6D894C8}" type="pres">
      <dgm:prSet presAssocID="{196CB02A-E0A5-4293-A5FA-E8629869FD12}" presName="fgShape" presStyleLbl="fgShp" presStyleIdx="0" presStyleCnt="1" custLinFactNeighborX="544" custLinFactNeighborY="-9394"/>
      <dgm:spPr/>
    </dgm:pt>
    <dgm:pt modelId="{861F4A1A-C1F5-4911-8C81-1738957AEF23}" type="pres">
      <dgm:prSet presAssocID="{196CB02A-E0A5-4293-A5FA-E8629869FD12}" presName="linComp" presStyleCnt="0"/>
      <dgm:spPr/>
    </dgm:pt>
    <dgm:pt modelId="{F165856A-9AE7-43EE-8842-702E606366EF}" type="pres">
      <dgm:prSet presAssocID="{F8059708-0173-415F-8D91-AADA3A5BC0F6}" presName="compNode" presStyleCnt="0"/>
      <dgm:spPr/>
    </dgm:pt>
    <dgm:pt modelId="{20A2407E-FB6F-4880-8FBC-D96A085488B4}" type="pres">
      <dgm:prSet presAssocID="{F8059708-0173-415F-8D91-AADA3A5BC0F6}" presName="bkgdShape" presStyleLbl="node1" presStyleIdx="0" presStyleCnt="3"/>
      <dgm:spPr/>
      <dgm:t>
        <a:bodyPr/>
        <a:lstStyle/>
        <a:p>
          <a:endParaRPr lang="sl-SI"/>
        </a:p>
      </dgm:t>
    </dgm:pt>
    <dgm:pt modelId="{FEF8079D-6B70-4CA1-A8F7-503485AB5D55}" type="pres">
      <dgm:prSet presAssocID="{F8059708-0173-415F-8D91-AADA3A5BC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250F2F9-DB1C-4AEF-8190-57D8D57BF904}" type="pres">
      <dgm:prSet presAssocID="{F8059708-0173-415F-8D91-AADA3A5BC0F6}" presName="invisiNode" presStyleLbl="node1" presStyleIdx="0" presStyleCnt="3"/>
      <dgm:spPr/>
    </dgm:pt>
    <dgm:pt modelId="{67D56F55-6B43-439A-9855-9A794C7CFCEE}" type="pres">
      <dgm:prSet presAssocID="{F8059708-0173-415F-8D91-AADA3A5BC0F6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7001C13A-95E0-48BB-A732-2CDB034EBDF4}" type="pres">
      <dgm:prSet presAssocID="{4A2E639C-FDC7-4D2A-858C-652B27350726}" presName="sibTrans" presStyleLbl="sibTrans2D1" presStyleIdx="0" presStyleCnt="0"/>
      <dgm:spPr/>
      <dgm:t>
        <a:bodyPr/>
        <a:lstStyle/>
        <a:p>
          <a:endParaRPr lang="sl-SI"/>
        </a:p>
      </dgm:t>
    </dgm:pt>
    <dgm:pt modelId="{E9DDADCF-FD5E-493E-9FA6-6CB59C867309}" type="pres">
      <dgm:prSet presAssocID="{D9715D99-78CD-4A11-869D-A5EBB6925296}" presName="compNode" presStyleCnt="0"/>
      <dgm:spPr/>
    </dgm:pt>
    <dgm:pt modelId="{4AC622DF-11AE-4E30-98A6-0BD4786E4B15}" type="pres">
      <dgm:prSet presAssocID="{D9715D99-78CD-4A11-869D-A5EBB6925296}" presName="bkgdShape" presStyleLbl="node1" presStyleIdx="1" presStyleCnt="3"/>
      <dgm:spPr/>
      <dgm:t>
        <a:bodyPr/>
        <a:lstStyle/>
        <a:p>
          <a:endParaRPr lang="sl-SI"/>
        </a:p>
      </dgm:t>
    </dgm:pt>
    <dgm:pt modelId="{53D93EEB-2F37-48CB-8374-9192D7EDFD06}" type="pres">
      <dgm:prSet presAssocID="{D9715D99-78CD-4A11-869D-A5EBB6925296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2AE001F-BCBB-4BC2-8339-734FE88C03DE}" type="pres">
      <dgm:prSet presAssocID="{D9715D99-78CD-4A11-869D-A5EBB6925296}" presName="invisiNode" presStyleLbl="node1" presStyleIdx="1" presStyleCnt="3"/>
      <dgm:spPr/>
    </dgm:pt>
    <dgm:pt modelId="{5E42B31C-55D1-4DCA-A901-875E1378F03E}" type="pres">
      <dgm:prSet presAssocID="{D9715D99-78CD-4A11-869D-A5EBB6925296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F7364D03-6945-4CF2-BDA7-113ABFB87B1D}" type="pres">
      <dgm:prSet presAssocID="{3006AF0F-B15C-44E9-AA44-19537AF0E5CE}" presName="sibTrans" presStyleLbl="sibTrans2D1" presStyleIdx="0" presStyleCnt="0"/>
      <dgm:spPr/>
      <dgm:t>
        <a:bodyPr/>
        <a:lstStyle/>
        <a:p>
          <a:endParaRPr lang="sl-SI"/>
        </a:p>
      </dgm:t>
    </dgm:pt>
    <dgm:pt modelId="{1F214D9F-A715-4EA6-98CA-90E021428D35}" type="pres">
      <dgm:prSet presAssocID="{F4F47053-35AF-4E9A-BFDA-01CE34FB7565}" presName="compNode" presStyleCnt="0"/>
      <dgm:spPr/>
    </dgm:pt>
    <dgm:pt modelId="{5D64E8AD-05FC-40E2-8B1B-B45BEC4A81DA}" type="pres">
      <dgm:prSet presAssocID="{F4F47053-35AF-4E9A-BFDA-01CE34FB7565}" presName="bkgdShape" presStyleLbl="node1" presStyleIdx="2" presStyleCnt="3"/>
      <dgm:spPr/>
      <dgm:t>
        <a:bodyPr/>
        <a:lstStyle/>
        <a:p>
          <a:endParaRPr lang="sl-SI"/>
        </a:p>
      </dgm:t>
    </dgm:pt>
    <dgm:pt modelId="{B5760254-20F5-4436-924B-BF346187EEEC}" type="pres">
      <dgm:prSet presAssocID="{F4F47053-35AF-4E9A-BFDA-01CE34FB7565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D86F6C4-386B-496F-8ED4-816B549021A0}" type="pres">
      <dgm:prSet presAssocID="{F4F47053-35AF-4E9A-BFDA-01CE34FB7565}" presName="invisiNode" presStyleLbl="node1" presStyleIdx="2" presStyleCnt="3"/>
      <dgm:spPr/>
    </dgm:pt>
    <dgm:pt modelId="{6E9467B9-B427-4D18-B444-6FE0A57E2374}" type="pres">
      <dgm:prSet presAssocID="{F4F47053-35AF-4E9A-BFDA-01CE34FB7565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</dgm:pt>
  </dgm:ptLst>
  <dgm:cxnLst>
    <dgm:cxn modelId="{4A87EC08-FBDF-471F-B250-F4C4100D267E}" type="presOf" srcId="{4A2E639C-FDC7-4D2A-858C-652B27350726}" destId="{7001C13A-95E0-48BB-A732-2CDB034EBDF4}" srcOrd="0" destOrd="0" presId="urn:microsoft.com/office/officeart/2005/8/layout/hList7"/>
    <dgm:cxn modelId="{97538269-9DC8-4274-A1DF-6E82E8A509AA}" type="presOf" srcId="{D9715D99-78CD-4A11-869D-A5EBB6925296}" destId="{4AC622DF-11AE-4E30-98A6-0BD4786E4B15}" srcOrd="0" destOrd="0" presId="urn:microsoft.com/office/officeart/2005/8/layout/hList7"/>
    <dgm:cxn modelId="{DE5A5CE2-4471-491E-9A7B-A33E229AF77E}" type="presOf" srcId="{F4F47053-35AF-4E9A-BFDA-01CE34FB7565}" destId="{B5760254-20F5-4436-924B-BF346187EEEC}" srcOrd="1" destOrd="0" presId="urn:microsoft.com/office/officeart/2005/8/layout/hList7"/>
    <dgm:cxn modelId="{455D0540-AE1D-4B9A-8A0B-2BC5A84309A3}" type="presOf" srcId="{D9715D99-78CD-4A11-869D-A5EBB6925296}" destId="{53D93EEB-2F37-48CB-8374-9192D7EDFD06}" srcOrd="1" destOrd="0" presId="urn:microsoft.com/office/officeart/2005/8/layout/hList7"/>
    <dgm:cxn modelId="{F99DCA5E-0EEE-4C6B-B12E-DC38E565A5FB}" type="presOf" srcId="{F4F47053-35AF-4E9A-BFDA-01CE34FB7565}" destId="{5D64E8AD-05FC-40E2-8B1B-B45BEC4A81DA}" srcOrd="0" destOrd="0" presId="urn:microsoft.com/office/officeart/2005/8/layout/hList7"/>
    <dgm:cxn modelId="{FB0FA732-AD5A-4581-AD46-29B85C27D046}" type="presOf" srcId="{196CB02A-E0A5-4293-A5FA-E8629869FD12}" destId="{9E42D439-C7C4-4E5F-8279-92FE07BA9DEA}" srcOrd="0" destOrd="0" presId="urn:microsoft.com/office/officeart/2005/8/layout/hList7"/>
    <dgm:cxn modelId="{38511EC6-86BF-4F48-B349-2E458DF6FC27}" type="presOf" srcId="{F8059708-0173-415F-8D91-AADA3A5BC0F6}" destId="{FEF8079D-6B70-4CA1-A8F7-503485AB5D55}" srcOrd="1" destOrd="0" presId="urn:microsoft.com/office/officeart/2005/8/layout/hList7"/>
    <dgm:cxn modelId="{A08FE7C4-50DB-4F39-84D5-71E071615ABB}" srcId="{196CB02A-E0A5-4293-A5FA-E8629869FD12}" destId="{F4F47053-35AF-4E9A-BFDA-01CE34FB7565}" srcOrd="2" destOrd="0" parTransId="{A49F2675-27BC-4C1F-B7A8-BD4EC8EADE09}" sibTransId="{8D82C599-97C9-43E6-BE5F-F6F74288C8D5}"/>
    <dgm:cxn modelId="{EEBCAEE1-282E-4703-81F7-A65F16C9957D}" type="presOf" srcId="{F8059708-0173-415F-8D91-AADA3A5BC0F6}" destId="{20A2407E-FB6F-4880-8FBC-D96A085488B4}" srcOrd="0" destOrd="0" presId="urn:microsoft.com/office/officeart/2005/8/layout/hList7"/>
    <dgm:cxn modelId="{9B5B4D6A-478D-4B42-83CF-4AA332008B10}" type="presOf" srcId="{3006AF0F-B15C-44E9-AA44-19537AF0E5CE}" destId="{F7364D03-6945-4CF2-BDA7-113ABFB87B1D}" srcOrd="0" destOrd="0" presId="urn:microsoft.com/office/officeart/2005/8/layout/hList7"/>
    <dgm:cxn modelId="{899F4B22-6EC6-422E-B36F-C0A840E9D204}" srcId="{196CB02A-E0A5-4293-A5FA-E8629869FD12}" destId="{F8059708-0173-415F-8D91-AADA3A5BC0F6}" srcOrd="0" destOrd="0" parTransId="{BD123F09-3523-4EAD-BFBB-94C1975E850D}" sibTransId="{4A2E639C-FDC7-4D2A-858C-652B27350726}"/>
    <dgm:cxn modelId="{AD608B92-2724-4B8C-81A9-0F4FDC2DB78D}" srcId="{196CB02A-E0A5-4293-A5FA-E8629869FD12}" destId="{D9715D99-78CD-4A11-869D-A5EBB6925296}" srcOrd="1" destOrd="0" parTransId="{3868C0BC-9471-4F39-80D0-F032D792CD62}" sibTransId="{3006AF0F-B15C-44E9-AA44-19537AF0E5CE}"/>
    <dgm:cxn modelId="{2C724745-9CED-454C-BEED-A0DA50991092}" type="presParOf" srcId="{9E42D439-C7C4-4E5F-8279-92FE07BA9DEA}" destId="{4305B492-AD68-4FBA-A870-C940A6D894C8}" srcOrd="0" destOrd="0" presId="urn:microsoft.com/office/officeart/2005/8/layout/hList7"/>
    <dgm:cxn modelId="{A0B7FBF6-DF23-4085-993C-742B61D43C25}" type="presParOf" srcId="{9E42D439-C7C4-4E5F-8279-92FE07BA9DEA}" destId="{861F4A1A-C1F5-4911-8C81-1738957AEF23}" srcOrd="1" destOrd="0" presId="urn:microsoft.com/office/officeart/2005/8/layout/hList7"/>
    <dgm:cxn modelId="{571FF183-28DD-4F26-9D44-5067053F68B6}" type="presParOf" srcId="{861F4A1A-C1F5-4911-8C81-1738957AEF23}" destId="{F165856A-9AE7-43EE-8842-702E606366EF}" srcOrd="0" destOrd="0" presId="urn:microsoft.com/office/officeart/2005/8/layout/hList7"/>
    <dgm:cxn modelId="{9F5CD155-BE8F-4C6B-ACBF-522E51C5D6D0}" type="presParOf" srcId="{F165856A-9AE7-43EE-8842-702E606366EF}" destId="{20A2407E-FB6F-4880-8FBC-D96A085488B4}" srcOrd="0" destOrd="0" presId="urn:microsoft.com/office/officeart/2005/8/layout/hList7"/>
    <dgm:cxn modelId="{CC7D9495-FF0F-44C3-B9F3-99CBFC1ABB73}" type="presParOf" srcId="{F165856A-9AE7-43EE-8842-702E606366EF}" destId="{FEF8079D-6B70-4CA1-A8F7-503485AB5D55}" srcOrd="1" destOrd="0" presId="urn:microsoft.com/office/officeart/2005/8/layout/hList7"/>
    <dgm:cxn modelId="{14B14434-A0E8-4C5B-BBDD-7BE167F9EB60}" type="presParOf" srcId="{F165856A-9AE7-43EE-8842-702E606366EF}" destId="{5250F2F9-DB1C-4AEF-8190-57D8D57BF904}" srcOrd="2" destOrd="0" presId="urn:microsoft.com/office/officeart/2005/8/layout/hList7"/>
    <dgm:cxn modelId="{6D570569-71FD-4758-8703-C58AD42B984A}" type="presParOf" srcId="{F165856A-9AE7-43EE-8842-702E606366EF}" destId="{67D56F55-6B43-439A-9855-9A794C7CFCEE}" srcOrd="3" destOrd="0" presId="urn:microsoft.com/office/officeart/2005/8/layout/hList7"/>
    <dgm:cxn modelId="{05974956-F03F-4A21-B37E-845A52382E60}" type="presParOf" srcId="{861F4A1A-C1F5-4911-8C81-1738957AEF23}" destId="{7001C13A-95E0-48BB-A732-2CDB034EBDF4}" srcOrd="1" destOrd="0" presId="urn:microsoft.com/office/officeart/2005/8/layout/hList7"/>
    <dgm:cxn modelId="{A32B1159-3FED-4C6E-9386-AB310F2DDAC0}" type="presParOf" srcId="{861F4A1A-C1F5-4911-8C81-1738957AEF23}" destId="{E9DDADCF-FD5E-493E-9FA6-6CB59C867309}" srcOrd="2" destOrd="0" presId="urn:microsoft.com/office/officeart/2005/8/layout/hList7"/>
    <dgm:cxn modelId="{29646070-3809-4683-BFA4-BEACBD4B7032}" type="presParOf" srcId="{E9DDADCF-FD5E-493E-9FA6-6CB59C867309}" destId="{4AC622DF-11AE-4E30-98A6-0BD4786E4B15}" srcOrd="0" destOrd="0" presId="urn:microsoft.com/office/officeart/2005/8/layout/hList7"/>
    <dgm:cxn modelId="{F6FE6B4D-9058-4B11-8BEE-EBC5D47CE0D4}" type="presParOf" srcId="{E9DDADCF-FD5E-493E-9FA6-6CB59C867309}" destId="{53D93EEB-2F37-48CB-8374-9192D7EDFD06}" srcOrd="1" destOrd="0" presId="urn:microsoft.com/office/officeart/2005/8/layout/hList7"/>
    <dgm:cxn modelId="{4E00EF34-8273-400C-B6E0-D3E438103D8C}" type="presParOf" srcId="{E9DDADCF-FD5E-493E-9FA6-6CB59C867309}" destId="{A2AE001F-BCBB-4BC2-8339-734FE88C03DE}" srcOrd="2" destOrd="0" presId="urn:microsoft.com/office/officeart/2005/8/layout/hList7"/>
    <dgm:cxn modelId="{3FC3B668-02D0-4995-B7C9-13CEEF50EC87}" type="presParOf" srcId="{E9DDADCF-FD5E-493E-9FA6-6CB59C867309}" destId="{5E42B31C-55D1-4DCA-A901-875E1378F03E}" srcOrd="3" destOrd="0" presId="urn:microsoft.com/office/officeart/2005/8/layout/hList7"/>
    <dgm:cxn modelId="{ECA4DAB5-424D-4FB6-93E3-89CEED1DD7C4}" type="presParOf" srcId="{861F4A1A-C1F5-4911-8C81-1738957AEF23}" destId="{F7364D03-6945-4CF2-BDA7-113ABFB87B1D}" srcOrd="3" destOrd="0" presId="urn:microsoft.com/office/officeart/2005/8/layout/hList7"/>
    <dgm:cxn modelId="{AA85CFEF-31EB-43F8-B9C4-C8AFC68FA745}" type="presParOf" srcId="{861F4A1A-C1F5-4911-8C81-1738957AEF23}" destId="{1F214D9F-A715-4EA6-98CA-90E021428D35}" srcOrd="4" destOrd="0" presId="urn:microsoft.com/office/officeart/2005/8/layout/hList7"/>
    <dgm:cxn modelId="{241B3E1D-7996-420D-9403-E03556897660}" type="presParOf" srcId="{1F214D9F-A715-4EA6-98CA-90E021428D35}" destId="{5D64E8AD-05FC-40E2-8B1B-B45BEC4A81DA}" srcOrd="0" destOrd="0" presId="urn:microsoft.com/office/officeart/2005/8/layout/hList7"/>
    <dgm:cxn modelId="{009522D0-69A3-42FB-B7FB-F464B1F2A62E}" type="presParOf" srcId="{1F214D9F-A715-4EA6-98CA-90E021428D35}" destId="{B5760254-20F5-4436-924B-BF346187EEEC}" srcOrd="1" destOrd="0" presId="urn:microsoft.com/office/officeart/2005/8/layout/hList7"/>
    <dgm:cxn modelId="{41B47046-3DFB-4C34-A37F-B4D3E0037A72}" type="presParOf" srcId="{1F214D9F-A715-4EA6-98CA-90E021428D35}" destId="{8D86F6C4-386B-496F-8ED4-816B549021A0}" srcOrd="2" destOrd="0" presId="urn:microsoft.com/office/officeart/2005/8/layout/hList7"/>
    <dgm:cxn modelId="{BEEB774A-7563-4487-9272-557CA4E5144F}" type="presParOf" srcId="{1F214D9F-A715-4EA6-98CA-90E021428D35}" destId="{6E9467B9-B427-4D18-B444-6FE0A57E237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226B054-DAD3-416A-8F84-72967C93F899}" type="doc">
      <dgm:prSet loTypeId="urn:microsoft.com/office/officeart/2005/8/layout/arrow6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sl-SI"/>
        </a:p>
      </dgm:t>
    </dgm:pt>
    <dgm:pt modelId="{D6171D2F-C9C2-4364-A314-FBC3ED53A9AB}">
      <dgm:prSet phldrT="[besedilo]" custT="1"/>
      <dgm:spPr/>
      <dgm:t>
        <a:bodyPr/>
        <a:lstStyle/>
        <a:p>
          <a:r>
            <a:rPr lang="sl-SI" sz="2400" b="1" dirty="0" smtClean="0">
              <a:solidFill>
                <a:srgbClr val="C00000"/>
              </a:solidFill>
              <a:latin typeface="Arial Rounded MT Bold" pitchFamily="34" charset="0"/>
            </a:rPr>
            <a:t>Začetno neželeno stanje</a:t>
          </a:r>
          <a:endParaRPr lang="sl-SI" sz="2400" b="1" dirty="0">
            <a:solidFill>
              <a:srgbClr val="C00000"/>
            </a:solidFill>
            <a:latin typeface="Arial Rounded MT Bold" pitchFamily="34" charset="0"/>
          </a:endParaRPr>
        </a:p>
      </dgm:t>
    </dgm:pt>
    <dgm:pt modelId="{1C566864-0E8B-46A7-B4A2-98D92405ABA7}" type="parTrans" cxnId="{01528B1D-263A-4903-ADCC-A45B2320D8BA}">
      <dgm:prSet/>
      <dgm:spPr/>
      <dgm:t>
        <a:bodyPr/>
        <a:lstStyle/>
        <a:p>
          <a:endParaRPr lang="sl-SI"/>
        </a:p>
      </dgm:t>
    </dgm:pt>
    <dgm:pt modelId="{0F4B3FE1-1E83-4C15-9BC5-7119618E9AFE}" type="sibTrans" cxnId="{01528B1D-263A-4903-ADCC-A45B2320D8BA}">
      <dgm:prSet/>
      <dgm:spPr/>
      <dgm:t>
        <a:bodyPr/>
        <a:lstStyle/>
        <a:p>
          <a:endParaRPr lang="sl-SI"/>
        </a:p>
      </dgm:t>
    </dgm:pt>
    <dgm:pt modelId="{3AC5141D-4066-483B-A772-00A1777D87D0}">
      <dgm:prSet phldrT="[besedilo]" custT="1"/>
      <dgm:spPr>
        <a:solidFill>
          <a:srgbClr val="CCCCFF"/>
        </a:solidFill>
      </dgm:spPr>
      <dgm:t>
        <a:bodyPr/>
        <a:lstStyle/>
        <a:p>
          <a:r>
            <a:rPr lang="sl-SI" sz="2400" b="1" dirty="0" smtClean="0">
              <a:solidFill>
                <a:schemeClr val="accent6"/>
              </a:solidFill>
              <a:latin typeface="Arial Rounded MT Bold" pitchFamily="34" charset="0"/>
            </a:rPr>
            <a:t>Končno želeno stanje</a:t>
          </a:r>
          <a:endParaRPr lang="sl-SI" sz="2400" b="1" dirty="0">
            <a:solidFill>
              <a:schemeClr val="accent6"/>
            </a:solidFill>
            <a:latin typeface="Arial Rounded MT Bold" pitchFamily="34" charset="0"/>
          </a:endParaRPr>
        </a:p>
      </dgm:t>
    </dgm:pt>
    <dgm:pt modelId="{0043EFD7-5B4E-4037-9FC9-669A45820696}" type="parTrans" cxnId="{8C2BED4A-C86F-4B2D-AA69-A98130FF9625}">
      <dgm:prSet/>
      <dgm:spPr/>
      <dgm:t>
        <a:bodyPr/>
        <a:lstStyle/>
        <a:p>
          <a:endParaRPr lang="sl-SI"/>
        </a:p>
      </dgm:t>
    </dgm:pt>
    <dgm:pt modelId="{7F8498CC-C0C4-4C56-B007-72CA4AB3E501}" type="sibTrans" cxnId="{8C2BED4A-C86F-4B2D-AA69-A98130FF9625}">
      <dgm:prSet/>
      <dgm:spPr/>
      <dgm:t>
        <a:bodyPr/>
        <a:lstStyle/>
        <a:p>
          <a:endParaRPr lang="sl-SI"/>
        </a:p>
      </dgm:t>
    </dgm:pt>
    <dgm:pt modelId="{D0BD5BFA-0C6B-4FEA-8091-57CE5CD665C4}" type="pres">
      <dgm:prSet presAssocID="{D226B054-DAD3-416A-8F84-72967C93F89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13FDC4F4-C07E-4200-BF8B-230E3D81604B}" type="pres">
      <dgm:prSet presAssocID="{D226B054-DAD3-416A-8F84-72967C93F899}" presName="ribbon" presStyleLbl="node1" presStyleIdx="0" presStyleCnt="1"/>
      <dgm:spPr/>
      <dgm:t>
        <a:bodyPr/>
        <a:lstStyle/>
        <a:p>
          <a:endParaRPr lang="sl-SI"/>
        </a:p>
      </dgm:t>
    </dgm:pt>
    <dgm:pt modelId="{F8951E7D-49F9-44EC-A4D9-44D1A4EC581B}" type="pres">
      <dgm:prSet presAssocID="{D226B054-DAD3-416A-8F84-72967C93F899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1FFE918-793B-48F4-8F45-EFA2A7A7FCD8}" type="pres">
      <dgm:prSet presAssocID="{D226B054-DAD3-416A-8F84-72967C93F899}" presName="rightArrowText" presStyleLbl="node1" presStyleIdx="0" presStyleCnt="1" custScaleX="100000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C22FC1A5-DA57-44DA-90C8-45D3B684FAE7}" type="presOf" srcId="{3AC5141D-4066-483B-A772-00A1777D87D0}" destId="{91FFE918-793B-48F4-8F45-EFA2A7A7FCD8}" srcOrd="0" destOrd="0" presId="urn:microsoft.com/office/officeart/2005/8/layout/arrow6"/>
    <dgm:cxn modelId="{01528B1D-263A-4903-ADCC-A45B2320D8BA}" srcId="{D226B054-DAD3-416A-8F84-72967C93F899}" destId="{D6171D2F-C9C2-4364-A314-FBC3ED53A9AB}" srcOrd="0" destOrd="0" parTransId="{1C566864-0E8B-46A7-B4A2-98D92405ABA7}" sibTransId="{0F4B3FE1-1E83-4C15-9BC5-7119618E9AFE}"/>
    <dgm:cxn modelId="{8C2BED4A-C86F-4B2D-AA69-A98130FF9625}" srcId="{D226B054-DAD3-416A-8F84-72967C93F899}" destId="{3AC5141D-4066-483B-A772-00A1777D87D0}" srcOrd="1" destOrd="0" parTransId="{0043EFD7-5B4E-4037-9FC9-669A45820696}" sibTransId="{7F8498CC-C0C4-4C56-B007-72CA4AB3E501}"/>
    <dgm:cxn modelId="{028F7E4E-9C01-4862-8DD3-BA9BA76CBDC3}" type="presOf" srcId="{D6171D2F-C9C2-4364-A314-FBC3ED53A9AB}" destId="{F8951E7D-49F9-44EC-A4D9-44D1A4EC581B}" srcOrd="0" destOrd="0" presId="urn:microsoft.com/office/officeart/2005/8/layout/arrow6"/>
    <dgm:cxn modelId="{0AF57856-7B42-4B82-AA92-4266D18057AC}" type="presOf" srcId="{D226B054-DAD3-416A-8F84-72967C93F899}" destId="{D0BD5BFA-0C6B-4FEA-8091-57CE5CD665C4}" srcOrd="0" destOrd="0" presId="urn:microsoft.com/office/officeart/2005/8/layout/arrow6"/>
    <dgm:cxn modelId="{9F2A5EEB-DE3D-42CD-953D-5D4BCC174D69}" type="presParOf" srcId="{D0BD5BFA-0C6B-4FEA-8091-57CE5CD665C4}" destId="{13FDC4F4-C07E-4200-BF8B-230E3D81604B}" srcOrd="0" destOrd="0" presId="urn:microsoft.com/office/officeart/2005/8/layout/arrow6"/>
    <dgm:cxn modelId="{5B2AB6D8-5F19-4A8E-9B02-41A2A68145E2}" type="presParOf" srcId="{D0BD5BFA-0C6B-4FEA-8091-57CE5CD665C4}" destId="{F8951E7D-49F9-44EC-A4D9-44D1A4EC581B}" srcOrd="1" destOrd="0" presId="urn:microsoft.com/office/officeart/2005/8/layout/arrow6"/>
    <dgm:cxn modelId="{6F21C839-3C20-4337-B407-3297F882AEBE}" type="presParOf" srcId="{D0BD5BFA-0C6B-4FEA-8091-57CE5CD665C4}" destId="{91FFE918-793B-48F4-8F45-EFA2A7A7FCD8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45EF2F-B59C-4FF7-8A13-680D4CFF6028}" type="doc">
      <dgm:prSet loTypeId="urn:microsoft.com/office/officeart/2005/8/layout/rings+Icon#1" loCatId="relationship" qsTypeId="urn:microsoft.com/office/officeart/2005/8/quickstyle/simple1" qsCatId="simple" csTypeId="urn:microsoft.com/office/officeart/2005/8/colors/colorful2" csCatId="colorful" phldr="1"/>
      <dgm:spPr/>
    </dgm:pt>
    <dgm:pt modelId="{62984065-70D7-4321-82D7-2915B52C05BE}">
      <dgm:prSet phldrT="[besedilo]" custT="1"/>
      <dgm:spPr>
        <a:solidFill>
          <a:srgbClr val="E2E2F6">
            <a:alpha val="50000"/>
          </a:srgbClr>
        </a:solidFill>
        <a:ln w="38100">
          <a:solidFill>
            <a:schemeClr val="accent6"/>
          </a:solidFill>
        </a:ln>
      </dgm:spPr>
      <dgm:t>
        <a:bodyPr/>
        <a:lstStyle/>
        <a:p>
          <a:pPr algn="l">
            <a:spcAft>
              <a:spcPts val="0"/>
            </a:spcAft>
          </a:pPr>
          <a:r>
            <a:rPr lang="sl-SI" sz="2800" b="1" dirty="0" smtClean="0">
              <a:solidFill>
                <a:srgbClr val="C00000"/>
              </a:solidFill>
              <a:latin typeface="Arial Rounded MT Bold" pitchFamily="34" charset="0"/>
            </a:rPr>
            <a:t>NAMERAVANI </a:t>
          </a:r>
        </a:p>
        <a:p>
          <a:pPr algn="l">
            <a:spcAft>
              <a:spcPts val="0"/>
            </a:spcAft>
          </a:pPr>
          <a:r>
            <a:rPr lang="sl-SI" sz="2800" b="1" dirty="0" smtClean="0">
              <a:solidFill>
                <a:srgbClr val="C00000"/>
              </a:solidFill>
              <a:latin typeface="Arial Rounded MT Bold" pitchFamily="34" charset="0"/>
            </a:rPr>
            <a:t>KURIKUL</a:t>
          </a:r>
        </a:p>
        <a:p>
          <a:pPr algn="l">
            <a:spcAft>
              <a:spcPts val="0"/>
            </a:spcAft>
          </a:pPr>
          <a:r>
            <a:rPr lang="sl-SI" sz="2800" b="0" dirty="0" smtClean="0">
              <a:solidFill>
                <a:schemeClr val="accent6"/>
              </a:solidFill>
              <a:latin typeface="Arial Rounded MT Bold" pitchFamily="34" charset="0"/>
            </a:rPr>
            <a:t>+</a:t>
          </a:r>
        </a:p>
        <a:p>
          <a:pPr algn="l">
            <a:spcAft>
              <a:spcPts val="0"/>
            </a:spcAft>
          </a:pPr>
          <a:r>
            <a:rPr lang="sl-SI" sz="2800" b="1" dirty="0" smtClean="0">
              <a:solidFill>
                <a:schemeClr val="accent6"/>
              </a:solidFill>
              <a:latin typeface="Arial Rounded MT Bold" pitchFamily="34" charset="0"/>
            </a:rPr>
            <a:t>IZVEDBENI </a:t>
          </a:r>
        </a:p>
        <a:p>
          <a:pPr algn="l">
            <a:spcAft>
              <a:spcPts val="0"/>
            </a:spcAft>
          </a:pPr>
          <a:r>
            <a:rPr lang="sl-SI" sz="2800" b="1" dirty="0" smtClean="0">
              <a:solidFill>
                <a:schemeClr val="accent6"/>
              </a:solidFill>
              <a:latin typeface="Arial Rounded MT Bold" pitchFamily="34" charset="0"/>
            </a:rPr>
            <a:t>KURIKUL</a:t>
          </a:r>
          <a:endParaRPr lang="sl-SI" sz="2800" dirty="0">
            <a:solidFill>
              <a:schemeClr val="accent6"/>
            </a:solidFill>
            <a:latin typeface="Arial Rounded MT Bold" pitchFamily="34" charset="0"/>
          </a:endParaRPr>
        </a:p>
      </dgm:t>
    </dgm:pt>
    <dgm:pt modelId="{DA04424D-00E8-4874-A9B2-92BF6BCB40C3}" type="parTrans" cxnId="{22F53D48-214C-4D95-BBCE-C9C2EF9B07CF}">
      <dgm:prSet/>
      <dgm:spPr/>
      <dgm:t>
        <a:bodyPr/>
        <a:lstStyle/>
        <a:p>
          <a:endParaRPr lang="sl-SI"/>
        </a:p>
      </dgm:t>
    </dgm:pt>
    <dgm:pt modelId="{A3351F33-E128-4B2C-9167-EB87111C7D84}" type="sibTrans" cxnId="{22F53D48-214C-4D95-BBCE-C9C2EF9B07CF}">
      <dgm:prSet/>
      <dgm:spPr/>
      <dgm:t>
        <a:bodyPr/>
        <a:lstStyle/>
        <a:p>
          <a:endParaRPr lang="sl-SI"/>
        </a:p>
      </dgm:t>
    </dgm:pt>
    <dgm:pt modelId="{12FCEC43-1059-43AC-A894-75C3052621A6}">
      <dgm:prSet phldrT="[besedilo]" custT="1"/>
      <dgm:spPr>
        <a:solidFill>
          <a:srgbClr val="F7FFEF">
            <a:alpha val="50000"/>
          </a:srgbClr>
        </a:solidFill>
        <a:ln w="38100">
          <a:solidFill>
            <a:schemeClr val="accent6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sl-SI" sz="2800" b="1" dirty="0" smtClean="0">
              <a:solidFill>
                <a:schemeClr val="accent6"/>
              </a:solidFill>
              <a:latin typeface="Arial Rounded MT Bold" pitchFamily="34" charset="0"/>
            </a:rPr>
            <a:t>DOSEŽENI </a:t>
          </a:r>
        </a:p>
        <a:p>
          <a:pPr>
            <a:spcAft>
              <a:spcPts val="0"/>
            </a:spcAft>
          </a:pPr>
          <a:r>
            <a:rPr lang="sl-SI" sz="2800" b="1" dirty="0" smtClean="0">
              <a:solidFill>
                <a:schemeClr val="accent6"/>
              </a:solidFill>
              <a:latin typeface="Arial Rounded MT Bold" pitchFamily="34" charset="0"/>
            </a:rPr>
            <a:t>KURIKUL</a:t>
          </a:r>
        </a:p>
        <a:p>
          <a:pPr>
            <a:spcAft>
              <a:spcPts val="0"/>
            </a:spcAft>
          </a:pPr>
          <a:r>
            <a:rPr lang="sl-SI" sz="2800" b="1" dirty="0" smtClean="0">
              <a:solidFill>
                <a:schemeClr val="accent6"/>
              </a:solidFill>
              <a:latin typeface="Arial Rounded MT Bold" pitchFamily="34" charset="0"/>
            </a:rPr>
            <a:t>ocenjevani  </a:t>
          </a:r>
        </a:p>
        <a:p>
          <a:pPr>
            <a:spcAft>
              <a:spcPts val="0"/>
            </a:spcAft>
          </a:pPr>
          <a:r>
            <a:rPr lang="sl-SI" sz="2800" b="0" dirty="0" smtClean="0">
              <a:solidFill>
                <a:schemeClr val="accent6"/>
              </a:solidFill>
              <a:latin typeface="Arial Rounded MT Bold" pitchFamily="34" charset="0"/>
            </a:rPr>
            <a:t>in</a:t>
          </a:r>
          <a:r>
            <a:rPr lang="sl-SI" sz="2800" b="1" dirty="0" smtClean="0">
              <a:solidFill>
                <a:schemeClr val="accent6"/>
              </a:solidFill>
              <a:latin typeface="Arial Rounded MT Bold" pitchFamily="34" charset="0"/>
            </a:rPr>
            <a:t> usvojeni</a:t>
          </a:r>
          <a:endParaRPr lang="sl-SI" sz="2800" dirty="0">
            <a:solidFill>
              <a:schemeClr val="accent6"/>
            </a:solidFill>
            <a:latin typeface="Arial Rounded MT Bold" pitchFamily="34" charset="0"/>
          </a:endParaRPr>
        </a:p>
      </dgm:t>
    </dgm:pt>
    <dgm:pt modelId="{538B218F-3477-4AFB-B0B0-B8953B65A5EB}" type="parTrans" cxnId="{5A9B6707-8A89-416D-AB09-B1C42E594B36}">
      <dgm:prSet/>
      <dgm:spPr/>
      <dgm:t>
        <a:bodyPr/>
        <a:lstStyle/>
        <a:p>
          <a:endParaRPr lang="sl-SI"/>
        </a:p>
      </dgm:t>
    </dgm:pt>
    <dgm:pt modelId="{B9DAC44C-45B0-415B-997E-B902AAF176BF}" type="sibTrans" cxnId="{5A9B6707-8A89-416D-AB09-B1C42E594B36}">
      <dgm:prSet/>
      <dgm:spPr/>
      <dgm:t>
        <a:bodyPr/>
        <a:lstStyle/>
        <a:p>
          <a:endParaRPr lang="sl-SI"/>
        </a:p>
      </dgm:t>
    </dgm:pt>
    <dgm:pt modelId="{6CCCE179-7890-421A-8232-5C9F3BD13373}">
      <dgm:prSet phldrT="[besedilo]" custT="1"/>
      <dgm:spPr>
        <a:solidFill>
          <a:srgbClr val="F7FFEF">
            <a:alpha val="50000"/>
          </a:srgbClr>
        </a:solidFill>
        <a:ln w="38100">
          <a:solidFill>
            <a:schemeClr val="accent6"/>
          </a:solidFill>
        </a:ln>
      </dgm:spPr>
      <dgm:t>
        <a:bodyPr/>
        <a:lstStyle/>
        <a:p>
          <a:pPr algn="r">
            <a:spcAft>
              <a:spcPts val="0"/>
            </a:spcAft>
          </a:pPr>
          <a:r>
            <a:rPr lang="sl-SI" sz="2800" b="1" dirty="0" smtClean="0">
              <a:solidFill>
                <a:schemeClr val="accent6"/>
              </a:solidFill>
              <a:latin typeface="Arial Rounded MT Bold" pitchFamily="34" charset="0"/>
            </a:rPr>
            <a:t>IZVEDENI </a:t>
          </a:r>
        </a:p>
        <a:p>
          <a:pPr algn="r">
            <a:spcAft>
              <a:spcPts val="0"/>
            </a:spcAft>
          </a:pPr>
          <a:r>
            <a:rPr lang="sl-SI" sz="2800" b="1" dirty="0" smtClean="0">
              <a:solidFill>
                <a:schemeClr val="accent6"/>
              </a:solidFill>
              <a:latin typeface="Arial Rounded MT Bold" pitchFamily="34" charset="0"/>
            </a:rPr>
            <a:t>KURIKUL</a:t>
          </a:r>
          <a:endParaRPr lang="sl-SI" sz="2800" dirty="0">
            <a:solidFill>
              <a:schemeClr val="accent6"/>
            </a:solidFill>
            <a:latin typeface="Arial Rounded MT Bold" pitchFamily="34" charset="0"/>
          </a:endParaRPr>
        </a:p>
      </dgm:t>
    </dgm:pt>
    <dgm:pt modelId="{F2A28A51-656F-4511-9EE4-7FC54509895F}" type="parTrans" cxnId="{870DDF64-EB8C-4599-94D6-FB0B4374835D}">
      <dgm:prSet/>
      <dgm:spPr/>
      <dgm:t>
        <a:bodyPr/>
        <a:lstStyle/>
        <a:p>
          <a:endParaRPr lang="sl-SI"/>
        </a:p>
      </dgm:t>
    </dgm:pt>
    <dgm:pt modelId="{BACBA363-1710-4688-B86B-03C9518E2F82}" type="sibTrans" cxnId="{870DDF64-EB8C-4599-94D6-FB0B4374835D}">
      <dgm:prSet/>
      <dgm:spPr/>
      <dgm:t>
        <a:bodyPr/>
        <a:lstStyle/>
        <a:p>
          <a:endParaRPr lang="sl-SI"/>
        </a:p>
      </dgm:t>
    </dgm:pt>
    <dgm:pt modelId="{22A0F6AE-BBAB-4F29-B700-7C7D994D6178}" type="pres">
      <dgm:prSet presAssocID="{3945EF2F-B59C-4FF7-8A13-680D4CFF6028}" presName="Name0" presStyleCnt="0">
        <dgm:presLayoutVars>
          <dgm:chMax val="7"/>
          <dgm:dir/>
          <dgm:resizeHandles val="exact"/>
        </dgm:presLayoutVars>
      </dgm:prSet>
      <dgm:spPr/>
    </dgm:pt>
    <dgm:pt modelId="{3253BA7F-D643-461C-A453-C31CE5DFFF8F}" type="pres">
      <dgm:prSet presAssocID="{3945EF2F-B59C-4FF7-8A13-680D4CFF6028}" presName="ellipse1" presStyleLbl="vennNode1" presStyleIdx="0" presStyleCnt="3" custLinFactNeighborX="-516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DC4EE96-3496-4F15-8470-208F61F48236}" type="pres">
      <dgm:prSet presAssocID="{3945EF2F-B59C-4FF7-8A13-680D4CFF6028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CB048DC-9E55-4529-B61F-AD4EDA6FD84D}" type="pres">
      <dgm:prSet presAssocID="{3945EF2F-B59C-4FF7-8A13-680D4CFF6028}" presName="ellipse3" presStyleLbl="vennNode1" presStyleIdx="2" presStyleCnt="3" custLinFactNeighborX="524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22F53D48-214C-4D95-BBCE-C9C2EF9B07CF}" srcId="{3945EF2F-B59C-4FF7-8A13-680D4CFF6028}" destId="{62984065-70D7-4321-82D7-2915B52C05BE}" srcOrd="0" destOrd="0" parTransId="{DA04424D-00E8-4874-A9B2-92BF6BCB40C3}" sibTransId="{A3351F33-E128-4B2C-9167-EB87111C7D84}"/>
    <dgm:cxn modelId="{5A9B6707-8A89-416D-AB09-B1C42E594B36}" srcId="{3945EF2F-B59C-4FF7-8A13-680D4CFF6028}" destId="{12FCEC43-1059-43AC-A894-75C3052621A6}" srcOrd="1" destOrd="0" parTransId="{538B218F-3477-4AFB-B0B0-B8953B65A5EB}" sibTransId="{B9DAC44C-45B0-415B-997E-B902AAF176BF}"/>
    <dgm:cxn modelId="{2C18B8E5-0A08-4E02-853E-69ECF84A6156}" type="presOf" srcId="{62984065-70D7-4321-82D7-2915B52C05BE}" destId="{3253BA7F-D643-461C-A453-C31CE5DFFF8F}" srcOrd="0" destOrd="0" presId="urn:microsoft.com/office/officeart/2005/8/layout/rings+Icon#1"/>
    <dgm:cxn modelId="{39CAEF6D-F57F-4768-8D57-B4F6FDE46E2A}" type="presOf" srcId="{3945EF2F-B59C-4FF7-8A13-680D4CFF6028}" destId="{22A0F6AE-BBAB-4F29-B700-7C7D994D6178}" srcOrd="0" destOrd="0" presId="urn:microsoft.com/office/officeart/2005/8/layout/rings+Icon#1"/>
    <dgm:cxn modelId="{B476E967-2CD9-4189-A295-5F6B43593BE8}" type="presOf" srcId="{12FCEC43-1059-43AC-A894-75C3052621A6}" destId="{9DC4EE96-3496-4F15-8470-208F61F48236}" srcOrd="0" destOrd="0" presId="urn:microsoft.com/office/officeart/2005/8/layout/rings+Icon#1"/>
    <dgm:cxn modelId="{4E989575-A025-4ACD-AA92-CC576BB8FFE6}" type="presOf" srcId="{6CCCE179-7890-421A-8232-5C9F3BD13373}" destId="{3CB048DC-9E55-4529-B61F-AD4EDA6FD84D}" srcOrd="0" destOrd="0" presId="urn:microsoft.com/office/officeart/2005/8/layout/rings+Icon#1"/>
    <dgm:cxn modelId="{870DDF64-EB8C-4599-94D6-FB0B4374835D}" srcId="{3945EF2F-B59C-4FF7-8A13-680D4CFF6028}" destId="{6CCCE179-7890-421A-8232-5C9F3BD13373}" srcOrd="2" destOrd="0" parTransId="{F2A28A51-656F-4511-9EE4-7FC54509895F}" sibTransId="{BACBA363-1710-4688-B86B-03C9518E2F82}"/>
    <dgm:cxn modelId="{E831FB1F-0C9F-41F9-B458-FBF9A85EA56F}" type="presParOf" srcId="{22A0F6AE-BBAB-4F29-B700-7C7D994D6178}" destId="{3253BA7F-D643-461C-A453-C31CE5DFFF8F}" srcOrd="0" destOrd="0" presId="urn:microsoft.com/office/officeart/2005/8/layout/rings+Icon#1"/>
    <dgm:cxn modelId="{A3D8CF1C-F502-415D-B00C-6A79AB4F3CF5}" type="presParOf" srcId="{22A0F6AE-BBAB-4F29-B700-7C7D994D6178}" destId="{9DC4EE96-3496-4F15-8470-208F61F48236}" srcOrd="1" destOrd="0" presId="urn:microsoft.com/office/officeart/2005/8/layout/rings+Icon#1"/>
    <dgm:cxn modelId="{2ECC8479-83D4-4ABC-90B9-BF3395291B69}" type="presParOf" srcId="{22A0F6AE-BBAB-4F29-B700-7C7D994D6178}" destId="{3CB048DC-9E55-4529-B61F-AD4EDA6FD84D}" srcOrd="2" destOrd="0" presId="urn:microsoft.com/office/officeart/2005/8/layout/rings+Icon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E6365A-C005-42F0-BA6F-3D148B14F2DA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sl-SI"/>
        </a:p>
      </dgm:t>
    </dgm:pt>
    <dgm:pt modelId="{665384D8-7219-4530-BB16-2B5AC693889E}">
      <dgm:prSet phldrT="[besedilo]"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sl-SI" sz="3200" b="1" dirty="0" smtClean="0">
              <a:solidFill>
                <a:schemeClr val="bg1"/>
              </a:solidFill>
              <a:latin typeface="Arial Rounded MT Bold" pitchFamily="34" charset="0"/>
            </a:rPr>
            <a:t>nacionalni </a:t>
          </a:r>
          <a:r>
            <a:rPr lang="sl-SI" sz="3200" b="1" dirty="0" err="1" smtClean="0">
              <a:solidFill>
                <a:schemeClr val="bg1"/>
              </a:solidFill>
              <a:latin typeface="Arial Rounded MT Bold" pitchFamily="34" charset="0"/>
            </a:rPr>
            <a:t>kurikulum</a:t>
          </a:r>
          <a:endParaRPr lang="sl-SI" sz="3200" b="1" dirty="0" smtClean="0">
            <a:solidFill>
              <a:schemeClr val="bg1"/>
            </a:solidFill>
            <a:latin typeface="Arial Rounded MT Bold" pitchFamily="34" charset="0"/>
          </a:endParaRPr>
        </a:p>
        <a:p>
          <a:r>
            <a:rPr lang="sl-SI" sz="2400" dirty="0" smtClean="0">
              <a:solidFill>
                <a:schemeClr val="bg1"/>
              </a:solidFill>
              <a:latin typeface="+mn-lt"/>
            </a:rPr>
            <a:t>načrt: obvezno + </a:t>
          </a:r>
          <a:r>
            <a:rPr lang="sl-SI" sz="2400" u="sng" dirty="0" smtClean="0">
              <a:solidFill>
                <a:schemeClr val="bg1"/>
              </a:solidFill>
              <a:latin typeface="+mn-lt"/>
            </a:rPr>
            <a:t>izbirno</a:t>
          </a:r>
          <a:endParaRPr lang="sl-SI" sz="2400" dirty="0">
            <a:solidFill>
              <a:schemeClr val="bg1"/>
            </a:solidFill>
            <a:latin typeface="+mn-lt"/>
          </a:endParaRPr>
        </a:p>
      </dgm:t>
    </dgm:pt>
    <dgm:pt modelId="{65E76AEA-5330-46CE-A504-71241CF4929A}" type="parTrans" cxnId="{4394734F-6FE4-4E48-AE70-DE1E20F5CDD0}">
      <dgm:prSet/>
      <dgm:spPr/>
      <dgm:t>
        <a:bodyPr/>
        <a:lstStyle/>
        <a:p>
          <a:endParaRPr lang="sl-SI"/>
        </a:p>
      </dgm:t>
    </dgm:pt>
    <dgm:pt modelId="{0FB2DF42-5FDC-4599-89ED-E5EBB5B5E244}" type="sibTrans" cxnId="{4394734F-6FE4-4E48-AE70-DE1E20F5CDD0}">
      <dgm:prSet/>
      <dgm:spPr>
        <a:ln w="38100">
          <a:noFill/>
        </a:ln>
      </dgm:spPr>
      <dgm:t>
        <a:bodyPr/>
        <a:lstStyle/>
        <a:p>
          <a:endParaRPr lang="sl-SI"/>
        </a:p>
      </dgm:t>
    </dgm:pt>
    <dgm:pt modelId="{2DB0011A-D198-45E8-AEA5-2D73FE247F78}">
      <dgm:prSet phldrT="[besedilo]" custT="1"/>
      <dgm:spPr>
        <a:gradFill rotWithShape="0">
          <a:gsLst>
            <a:gs pos="0">
              <a:srgbClr val="FF3399">
                <a:alpha val="15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ln w="38100">
          <a:noFill/>
        </a:ln>
      </dgm:spPr>
      <dgm:t>
        <a:bodyPr/>
        <a:lstStyle/>
        <a:p>
          <a:r>
            <a:rPr lang="sl-SI" sz="3200" b="1" dirty="0" smtClean="0">
              <a:solidFill>
                <a:schemeClr val="accent6"/>
              </a:solidFill>
              <a:latin typeface="Arial Rounded MT Bold" pitchFamily="34" charset="0"/>
            </a:rPr>
            <a:t>IZVEDBENI KURIKULUM</a:t>
          </a:r>
        </a:p>
        <a:p>
          <a:r>
            <a:rPr lang="sl-SI" sz="2400" b="1" dirty="0" smtClean="0">
              <a:solidFill>
                <a:schemeClr val="accent6"/>
              </a:solidFill>
              <a:latin typeface="+mn-lt"/>
            </a:rPr>
            <a:t>načrt(</a:t>
          </a:r>
          <a:r>
            <a:rPr lang="sl-SI" sz="2400" b="1" dirty="0" err="1" smtClean="0">
              <a:solidFill>
                <a:schemeClr val="accent6"/>
              </a:solidFill>
              <a:latin typeface="+mn-lt"/>
            </a:rPr>
            <a:t>ovanje</a:t>
          </a:r>
          <a:r>
            <a:rPr lang="sl-SI" sz="2400" b="1" dirty="0" smtClean="0">
              <a:solidFill>
                <a:schemeClr val="accent6"/>
              </a:solidFill>
              <a:latin typeface="+mn-lt"/>
            </a:rPr>
            <a:t>): </a:t>
          </a:r>
          <a:r>
            <a:rPr lang="sl-SI" sz="2400" b="1" u="sng" dirty="0" smtClean="0">
              <a:solidFill>
                <a:schemeClr val="accent6"/>
              </a:solidFill>
              <a:latin typeface="+mn-lt"/>
            </a:rPr>
            <a:t>izbirno</a:t>
          </a:r>
          <a:r>
            <a:rPr lang="sl-SI" sz="2400" b="1" dirty="0" smtClean="0">
              <a:solidFill>
                <a:schemeClr val="accent6"/>
              </a:solidFill>
              <a:latin typeface="+mn-lt"/>
            </a:rPr>
            <a:t> + </a:t>
          </a:r>
          <a:r>
            <a:rPr lang="sl-SI" sz="2400" b="1" dirty="0" smtClean="0">
              <a:solidFill>
                <a:schemeClr val="bg1"/>
              </a:solidFill>
              <a:latin typeface="+mn-lt"/>
            </a:rPr>
            <a:t>dodatno/prostovoljno)</a:t>
          </a:r>
          <a:endParaRPr lang="sl-SI" sz="2400" b="1" dirty="0">
            <a:solidFill>
              <a:schemeClr val="bg1"/>
            </a:solidFill>
            <a:latin typeface="+mn-lt"/>
          </a:endParaRPr>
        </a:p>
      </dgm:t>
    </dgm:pt>
    <dgm:pt modelId="{5E445D95-1C95-413D-9E19-823932863F83}" type="parTrans" cxnId="{FB3EC920-FA2B-43DD-A240-BF81E63215F9}">
      <dgm:prSet/>
      <dgm:spPr/>
      <dgm:t>
        <a:bodyPr/>
        <a:lstStyle/>
        <a:p>
          <a:endParaRPr lang="sl-SI"/>
        </a:p>
      </dgm:t>
    </dgm:pt>
    <dgm:pt modelId="{3AF97385-68F5-462C-B274-D8E939D812A4}" type="sibTrans" cxnId="{FB3EC920-FA2B-43DD-A240-BF81E63215F9}">
      <dgm:prSet/>
      <dgm:spPr>
        <a:solidFill>
          <a:schemeClr val="bg1">
            <a:alpha val="90000"/>
          </a:schemeClr>
        </a:solidFill>
        <a:ln w="38100">
          <a:noFill/>
        </a:ln>
      </dgm:spPr>
      <dgm:t>
        <a:bodyPr/>
        <a:lstStyle/>
        <a:p>
          <a:endParaRPr lang="sl-SI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endParaRPr>
        </a:p>
      </dgm:t>
    </dgm:pt>
    <dgm:pt modelId="{17097169-5088-4F53-9C4E-CEB82908357A}">
      <dgm:prSet phldrT="[besedilo]" custT="1"/>
      <dgm:spPr>
        <a:gradFill rotWithShape="0">
          <a:gsLst>
            <a:gs pos="0">
              <a:srgbClr val="FF3399">
                <a:alpha val="15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ln w="38100">
          <a:noFill/>
        </a:ln>
      </dgm:spPr>
      <dgm:t>
        <a:bodyPr/>
        <a:lstStyle/>
        <a:p>
          <a:pPr>
            <a:spcAft>
              <a:spcPts val="0"/>
            </a:spcAft>
          </a:pPr>
          <a:endParaRPr lang="sl-SI" sz="3200" b="1" dirty="0" smtClean="0">
            <a:solidFill>
              <a:srgbClr val="C00000"/>
            </a:solidFill>
            <a:latin typeface="Arial Rounded MT Bold" pitchFamily="34" charset="0"/>
          </a:endParaRPr>
        </a:p>
        <a:p>
          <a:pPr>
            <a:spcAft>
              <a:spcPts val="0"/>
            </a:spcAft>
          </a:pPr>
          <a:r>
            <a:rPr lang="sl-SI" sz="3200" b="1" dirty="0" smtClean="0">
              <a:solidFill>
                <a:schemeClr val="accent6"/>
              </a:solidFill>
              <a:latin typeface="Arial Rounded MT Bold" pitchFamily="34" charset="0"/>
            </a:rPr>
            <a:t>izvedeni </a:t>
          </a:r>
          <a:r>
            <a:rPr lang="sl-SI" sz="3200" b="1" dirty="0" err="1" smtClean="0">
              <a:solidFill>
                <a:schemeClr val="accent6"/>
              </a:solidFill>
              <a:latin typeface="Arial Rounded MT Bold" pitchFamily="34" charset="0"/>
            </a:rPr>
            <a:t>kurikulum</a:t>
          </a:r>
          <a:r>
            <a:rPr lang="sl-SI" sz="3200" b="1" dirty="0" smtClean="0">
              <a:solidFill>
                <a:schemeClr val="accent6"/>
              </a:solidFill>
              <a:latin typeface="Arial Rounded MT Bold" pitchFamily="34" charset="0"/>
            </a:rPr>
            <a:t> </a:t>
          </a:r>
          <a:r>
            <a:rPr lang="sl-SI" sz="2400" b="1" dirty="0" smtClean="0">
              <a:solidFill>
                <a:schemeClr val="accent6"/>
              </a:solidFill>
              <a:latin typeface="+mn-lt"/>
            </a:rPr>
            <a:t>(spremljava in evalvacija: </a:t>
          </a:r>
          <a:r>
            <a:rPr lang="sl-SI" sz="2400" b="1" u="sng" dirty="0" smtClean="0">
              <a:solidFill>
                <a:schemeClr val="accent6"/>
              </a:solidFill>
              <a:latin typeface="+mn-lt"/>
            </a:rPr>
            <a:t>Kaj smo dosegli in kako dobri smo učitelji/šola?</a:t>
          </a:r>
          <a:r>
            <a:rPr lang="sl-SI" sz="2400" b="1" dirty="0" smtClean="0">
              <a:solidFill>
                <a:schemeClr val="accent6"/>
              </a:solidFill>
              <a:latin typeface="+mn-lt"/>
            </a:rPr>
            <a:t>)</a:t>
          </a:r>
          <a:endParaRPr lang="sl-SI" sz="2400" b="1" dirty="0">
            <a:solidFill>
              <a:schemeClr val="accent6"/>
            </a:solidFill>
            <a:latin typeface="+mn-lt"/>
          </a:endParaRPr>
        </a:p>
      </dgm:t>
    </dgm:pt>
    <dgm:pt modelId="{B05B5658-1DD1-4420-9417-98D941B5D822}" type="parTrans" cxnId="{1AD66C6E-A534-48CC-8ADE-4A5301B07102}">
      <dgm:prSet/>
      <dgm:spPr/>
      <dgm:t>
        <a:bodyPr/>
        <a:lstStyle/>
        <a:p>
          <a:endParaRPr lang="sl-SI"/>
        </a:p>
      </dgm:t>
    </dgm:pt>
    <dgm:pt modelId="{EEBC6CAD-B7AA-46D3-9D18-B4EFA53C4874}" type="sibTrans" cxnId="{1AD66C6E-A534-48CC-8ADE-4A5301B07102}">
      <dgm:prSet/>
      <dgm:spPr>
        <a:ln w="38100">
          <a:noFill/>
        </a:ln>
      </dgm:spPr>
      <dgm:t>
        <a:bodyPr/>
        <a:lstStyle/>
        <a:p>
          <a:endParaRPr lang="sl-SI"/>
        </a:p>
      </dgm:t>
    </dgm:pt>
    <dgm:pt modelId="{8CB77744-5B9E-48D7-B3E1-8BFCB17E5BC9}">
      <dgm:prSet/>
      <dgm:spPr>
        <a:gradFill rotWithShape="0">
          <a:gsLst>
            <a:gs pos="0">
              <a:srgbClr val="FF3399">
                <a:alpha val="15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ln w="38100">
          <a:noFill/>
        </a:ln>
      </dgm:spPr>
      <dgm:t>
        <a:bodyPr/>
        <a:lstStyle/>
        <a:p>
          <a:pPr>
            <a:spcAft>
              <a:spcPct val="15000"/>
            </a:spcAft>
          </a:pPr>
          <a:endParaRPr lang="sl-SI" sz="2400" dirty="0"/>
        </a:p>
      </dgm:t>
    </dgm:pt>
    <dgm:pt modelId="{9E330188-4CD9-4BDC-A73A-9B5953827848}" type="parTrans" cxnId="{3F43081C-A501-4F7F-9228-81AEB8C6BF4A}">
      <dgm:prSet/>
      <dgm:spPr/>
      <dgm:t>
        <a:bodyPr/>
        <a:lstStyle/>
        <a:p>
          <a:endParaRPr lang="sl-SI"/>
        </a:p>
      </dgm:t>
    </dgm:pt>
    <dgm:pt modelId="{7975EECD-A147-4D68-AF77-25C1772F5426}" type="sibTrans" cxnId="{3F43081C-A501-4F7F-9228-81AEB8C6BF4A}">
      <dgm:prSet/>
      <dgm:spPr/>
      <dgm:t>
        <a:bodyPr/>
        <a:lstStyle/>
        <a:p>
          <a:endParaRPr lang="sl-SI"/>
        </a:p>
      </dgm:t>
    </dgm:pt>
    <dgm:pt modelId="{07ED2158-70C6-40B9-B2CC-3FEE520F676B}">
      <dgm:prSet custT="1"/>
      <dgm:spPr>
        <a:solidFill>
          <a:schemeClr val="accent6"/>
        </a:solidFill>
        <a:ln w="38100"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sl-SI" sz="3200" b="1" dirty="0" smtClean="0">
              <a:solidFill>
                <a:schemeClr val="bg1"/>
              </a:solidFill>
              <a:latin typeface="Arial Rounded MT Bold" pitchFamily="34" charset="0"/>
            </a:rPr>
            <a:t>doseženi </a:t>
          </a:r>
          <a:r>
            <a:rPr lang="sl-SI" sz="3200" b="1" dirty="0" err="1" smtClean="0">
              <a:solidFill>
                <a:schemeClr val="bg1"/>
              </a:solidFill>
              <a:latin typeface="Arial Rounded MT Bold" pitchFamily="34" charset="0"/>
            </a:rPr>
            <a:t>kurikulum</a:t>
          </a:r>
          <a:endParaRPr lang="sl-SI" sz="3200" b="1" dirty="0" smtClean="0">
            <a:solidFill>
              <a:schemeClr val="bg1"/>
            </a:solidFill>
            <a:latin typeface="Arial Rounded MT Bold" pitchFamily="34" charset="0"/>
          </a:endParaRPr>
        </a:p>
        <a:p>
          <a:pPr>
            <a:spcAft>
              <a:spcPts val="0"/>
            </a:spcAft>
          </a:pPr>
          <a:r>
            <a:rPr lang="sl-SI" sz="2400" dirty="0" smtClean="0">
              <a:solidFill>
                <a:schemeClr val="bg1"/>
              </a:solidFill>
              <a:latin typeface="+mn-lt"/>
            </a:rPr>
            <a:t>(spremljava in evalvacija: </a:t>
          </a:r>
          <a:r>
            <a:rPr lang="sl-SI" sz="2400" u="sng" dirty="0" smtClean="0">
              <a:solidFill>
                <a:schemeClr val="bg1"/>
              </a:solidFill>
              <a:latin typeface="+mn-lt"/>
            </a:rPr>
            <a:t>Kaj so dosegli in kako dobri so dijaki</a:t>
          </a:r>
          <a:r>
            <a:rPr lang="sl-SI" sz="2400" dirty="0" smtClean="0">
              <a:solidFill>
                <a:schemeClr val="accent6"/>
              </a:solidFill>
              <a:latin typeface="Arial Rounded MT Bold" pitchFamily="34" charset="0"/>
            </a:rPr>
            <a:t>?)</a:t>
          </a:r>
          <a:endParaRPr lang="sl-SI" sz="2400" dirty="0">
            <a:solidFill>
              <a:schemeClr val="accent6"/>
            </a:solidFill>
            <a:latin typeface="Arial Rounded MT Bold" pitchFamily="34" charset="0"/>
          </a:endParaRPr>
        </a:p>
      </dgm:t>
    </dgm:pt>
    <dgm:pt modelId="{3C884DDF-E779-4ABF-9E73-079AE7046A3A}" type="parTrans" cxnId="{74438014-A7B8-412B-B530-4ADCF25CF580}">
      <dgm:prSet/>
      <dgm:spPr/>
      <dgm:t>
        <a:bodyPr/>
        <a:lstStyle/>
        <a:p>
          <a:endParaRPr lang="sl-SI"/>
        </a:p>
      </dgm:t>
    </dgm:pt>
    <dgm:pt modelId="{E389DAE5-433C-42AE-92E6-AC6097B8DFD9}" type="sibTrans" cxnId="{74438014-A7B8-412B-B530-4ADCF25CF580}">
      <dgm:prSet/>
      <dgm:spPr/>
      <dgm:t>
        <a:bodyPr/>
        <a:lstStyle/>
        <a:p>
          <a:endParaRPr lang="sl-SI"/>
        </a:p>
      </dgm:t>
    </dgm:pt>
    <dgm:pt modelId="{732C4B82-DFAC-41E3-AE82-3AD32458A2D4}" type="pres">
      <dgm:prSet presAssocID="{14E6365A-C005-42F0-BA6F-3D148B14F2D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83CE31FF-CED8-4900-8842-B8D48E1B90AE}" type="pres">
      <dgm:prSet presAssocID="{14E6365A-C005-42F0-BA6F-3D148B14F2DA}" presName="dummyMaxCanvas" presStyleCnt="0">
        <dgm:presLayoutVars/>
      </dgm:prSet>
      <dgm:spPr/>
    </dgm:pt>
    <dgm:pt modelId="{8C7C337F-038F-4441-8DFB-F6B5A1CFC78F}" type="pres">
      <dgm:prSet presAssocID="{14E6365A-C005-42F0-BA6F-3D148B14F2DA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455D6B8-4663-433A-9713-81681484BE4E}" type="pres">
      <dgm:prSet presAssocID="{14E6365A-C005-42F0-BA6F-3D148B14F2DA}" presName="FourNodes_2" presStyleLbl="node1" presStyleIdx="1" presStyleCnt="4" custScaleX="104693" custScaleY="121317" custLinFactNeighborX="172" custLinFactNeighborY="-520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D518281-34C8-4B1C-92A3-70DE6929B8B8}" type="pres">
      <dgm:prSet presAssocID="{14E6365A-C005-42F0-BA6F-3D148B14F2DA}" presName="FourNodes_3" presStyleLbl="node1" presStyleIdx="2" presStyleCnt="4" custScaleX="107591" custScaleY="121318" custLinFactNeighborX="-431" custLinFactNeighborY="156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D9CDB5C-A6B1-4D7F-AE0E-1F1A1E3CAE87}" type="pres">
      <dgm:prSet presAssocID="{14E6365A-C005-42F0-BA6F-3D148B14F2DA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40D8CAD-3237-4E3E-9EAA-FE05A15ADE11}" type="pres">
      <dgm:prSet presAssocID="{14E6365A-C005-42F0-BA6F-3D148B14F2DA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2D80E40-6227-407B-8A57-FC3E47023DE6}" type="pres">
      <dgm:prSet presAssocID="{14E6365A-C005-42F0-BA6F-3D148B14F2DA}" presName="FourConn_2-3" presStyleLbl="fgAccFollowNode1" presStyleIdx="1" presStyleCnt="3" custLinFactNeighborX="-556" custLinFactNeighborY="1115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5EC8BCC-E516-43E8-92F9-B32F9EC019DE}" type="pres">
      <dgm:prSet presAssocID="{14E6365A-C005-42F0-BA6F-3D148B14F2DA}" presName="FourConn_3-4" presStyleLbl="fgAccFollowNode1" presStyleIdx="2" presStyleCnt="3" custLinFactNeighborX="2995" custLinFactNeighborY="1581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C394621-A5EC-466B-B9A0-BBE35818210D}" type="pres">
      <dgm:prSet presAssocID="{14E6365A-C005-42F0-BA6F-3D148B14F2DA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01DCC6E-7D93-467E-A24A-26885C81814F}" type="pres">
      <dgm:prSet presAssocID="{14E6365A-C005-42F0-BA6F-3D148B14F2DA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D53348B-31CD-44E3-80E7-0F879BD3EB2A}" type="pres">
      <dgm:prSet presAssocID="{14E6365A-C005-42F0-BA6F-3D148B14F2DA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968B8FB-F8CB-428C-AADF-0D97AD105A95}" type="pres">
      <dgm:prSet presAssocID="{14E6365A-C005-42F0-BA6F-3D148B14F2DA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5861FE33-F483-4681-8C0F-71CCE803883C}" type="presOf" srcId="{2DB0011A-D198-45E8-AEA5-2D73FE247F78}" destId="{A01DCC6E-7D93-467E-A24A-26885C81814F}" srcOrd="1" destOrd="0" presId="urn:microsoft.com/office/officeart/2005/8/layout/vProcess5"/>
    <dgm:cxn modelId="{5831E6C6-1576-4278-BD5B-DD6252D4184B}" type="presOf" srcId="{665384D8-7219-4530-BB16-2B5AC693889E}" destId="{8C7C337F-038F-4441-8DFB-F6B5A1CFC78F}" srcOrd="0" destOrd="0" presId="urn:microsoft.com/office/officeart/2005/8/layout/vProcess5"/>
    <dgm:cxn modelId="{74438014-A7B8-412B-B530-4ADCF25CF580}" srcId="{14E6365A-C005-42F0-BA6F-3D148B14F2DA}" destId="{07ED2158-70C6-40B9-B2CC-3FEE520F676B}" srcOrd="3" destOrd="0" parTransId="{3C884DDF-E779-4ABF-9E73-079AE7046A3A}" sibTransId="{E389DAE5-433C-42AE-92E6-AC6097B8DFD9}"/>
    <dgm:cxn modelId="{C7C4055F-8283-42F6-AD21-432D357E6937}" type="presOf" srcId="{07ED2158-70C6-40B9-B2CC-3FEE520F676B}" destId="{5968B8FB-F8CB-428C-AADF-0D97AD105A95}" srcOrd="1" destOrd="0" presId="urn:microsoft.com/office/officeart/2005/8/layout/vProcess5"/>
    <dgm:cxn modelId="{9CD3A96A-37C2-42EC-BF10-A432D9016AB9}" type="presOf" srcId="{3AF97385-68F5-462C-B274-D8E939D812A4}" destId="{92D80E40-6227-407B-8A57-FC3E47023DE6}" srcOrd="0" destOrd="0" presId="urn:microsoft.com/office/officeart/2005/8/layout/vProcess5"/>
    <dgm:cxn modelId="{71442775-60B7-4B10-B638-F819F1FC2BC6}" type="presOf" srcId="{07ED2158-70C6-40B9-B2CC-3FEE520F676B}" destId="{5D9CDB5C-A6B1-4D7F-AE0E-1F1A1E3CAE87}" srcOrd="0" destOrd="0" presId="urn:microsoft.com/office/officeart/2005/8/layout/vProcess5"/>
    <dgm:cxn modelId="{CACE19A7-9355-470B-9BDC-304870493048}" type="presOf" srcId="{17097169-5088-4F53-9C4E-CEB82908357A}" destId="{BD53348B-31CD-44E3-80E7-0F879BD3EB2A}" srcOrd="1" destOrd="0" presId="urn:microsoft.com/office/officeart/2005/8/layout/vProcess5"/>
    <dgm:cxn modelId="{FB3EC920-FA2B-43DD-A240-BF81E63215F9}" srcId="{14E6365A-C005-42F0-BA6F-3D148B14F2DA}" destId="{2DB0011A-D198-45E8-AEA5-2D73FE247F78}" srcOrd="1" destOrd="0" parTransId="{5E445D95-1C95-413D-9E19-823932863F83}" sibTransId="{3AF97385-68F5-462C-B274-D8E939D812A4}"/>
    <dgm:cxn modelId="{ADFD5B93-0082-4099-83A9-CC7C56AACCC3}" type="presOf" srcId="{EEBC6CAD-B7AA-46D3-9D18-B4EFA53C4874}" destId="{F5EC8BCC-E516-43E8-92F9-B32F9EC019DE}" srcOrd="0" destOrd="0" presId="urn:microsoft.com/office/officeart/2005/8/layout/vProcess5"/>
    <dgm:cxn modelId="{5A562D93-AD55-49C2-A72F-72D38185AF2B}" type="presOf" srcId="{17097169-5088-4F53-9C4E-CEB82908357A}" destId="{ED518281-34C8-4B1C-92A3-70DE6929B8B8}" srcOrd="0" destOrd="0" presId="urn:microsoft.com/office/officeart/2005/8/layout/vProcess5"/>
    <dgm:cxn modelId="{1AD66C6E-A534-48CC-8ADE-4A5301B07102}" srcId="{14E6365A-C005-42F0-BA6F-3D148B14F2DA}" destId="{17097169-5088-4F53-9C4E-CEB82908357A}" srcOrd="2" destOrd="0" parTransId="{B05B5658-1DD1-4420-9417-98D941B5D822}" sibTransId="{EEBC6CAD-B7AA-46D3-9D18-B4EFA53C4874}"/>
    <dgm:cxn modelId="{6EE7263C-6671-4F60-9062-13791F703B6C}" type="presOf" srcId="{0FB2DF42-5FDC-4599-89ED-E5EBB5B5E244}" destId="{E40D8CAD-3237-4E3E-9EAA-FE05A15ADE11}" srcOrd="0" destOrd="0" presId="urn:microsoft.com/office/officeart/2005/8/layout/vProcess5"/>
    <dgm:cxn modelId="{DFAD6A04-A64E-42F2-AB21-8A95D3F3417C}" type="presOf" srcId="{8CB77744-5B9E-48D7-B3E1-8BFCB17E5BC9}" destId="{ED518281-34C8-4B1C-92A3-70DE6929B8B8}" srcOrd="0" destOrd="1" presId="urn:microsoft.com/office/officeart/2005/8/layout/vProcess5"/>
    <dgm:cxn modelId="{4394734F-6FE4-4E48-AE70-DE1E20F5CDD0}" srcId="{14E6365A-C005-42F0-BA6F-3D148B14F2DA}" destId="{665384D8-7219-4530-BB16-2B5AC693889E}" srcOrd="0" destOrd="0" parTransId="{65E76AEA-5330-46CE-A504-71241CF4929A}" sibTransId="{0FB2DF42-5FDC-4599-89ED-E5EBB5B5E244}"/>
    <dgm:cxn modelId="{3F43081C-A501-4F7F-9228-81AEB8C6BF4A}" srcId="{17097169-5088-4F53-9C4E-CEB82908357A}" destId="{8CB77744-5B9E-48D7-B3E1-8BFCB17E5BC9}" srcOrd="0" destOrd="0" parTransId="{9E330188-4CD9-4BDC-A73A-9B5953827848}" sibTransId="{7975EECD-A147-4D68-AF77-25C1772F5426}"/>
    <dgm:cxn modelId="{27DCAA6E-FC11-4420-9BEF-F659E653F241}" type="presOf" srcId="{8CB77744-5B9E-48D7-B3E1-8BFCB17E5BC9}" destId="{BD53348B-31CD-44E3-80E7-0F879BD3EB2A}" srcOrd="1" destOrd="1" presId="urn:microsoft.com/office/officeart/2005/8/layout/vProcess5"/>
    <dgm:cxn modelId="{99362D69-3F6F-4CF9-BCB0-F3AFE226339D}" type="presOf" srcId="{665384D8-7219-4530-BB16-2B5AC693889E}" destId="{FC394621-A5EC-466B-B9A0-BBE35818210D}" srcOrd="1" destOrd="0" presId="urn:microsoft.com/office/officeart/2005/8/layout/vProcess5"/>
    <dgm:cxn modelId="{5189D4DD-FF47-48CC-9CAA-B6FA3028C679}" type="presOf" srcId="{2DB0011A-D198-45E8-AEA5-2D73FE247F78}" destId="{C455D6B8-4663-433A-9713-81681484BE4E}" srcOrd="0" destOrd="0" presId="urn:microsoft.com/office/officeart/2005/8/layout/vProcess5"/>
    <dgm:cxn modelId="{AEBFE02B-2994-47E6-830C-644AB0653CE9}" type="presOf" srcId="{14E6365A-C005-42F0-BA6F-3D148B14F2DA}" destId="{732C4B82-DFAC-41E3-AE82-3AD32458A2D4}" srcOrd="0" destOrd="0" presId="urn:microsoft.com/office/officeart/2005/8/layout/vProcess5"/>
    <dgm:cxn modelId="{63702E4B-8736-4EFF-B618-C9B15B3CDD21}" type="presParOf" srcId="{732C4B82-DFAC-41E3-AE82-3AD32458A2D4}" destId="{83CE31FF-CED8-4900-8842-B8D48E1B90AE}" srcOrd="0" destOrd="0" presId="urn:microsoft.com/office/officeart/2005/8/layout/vProcess5"/>
    <dgm:cxn modelId="{1835B8B6-8557-4B29-B3AD-D79605A58C73}" type="presParOf" srcId="{732C4B82-DFAC-41E3-AE82-3AD32458A2D4}" destId="{8C7C337F-038F-4441-8DFB-F6B5A1CFC78F}" srcOrd="1" destOrd="0" presId="urn:microsoft.com/office/officeart/2005/8/layout/vProcess5"/>
    <dgm:cxn modelId="{2325DA3C-BC39-4447-86E7-368F20B6AA6F}" type="presParOf" srcId="{732C4B82-DFAC-41E3-AE82-3AD32458A2D4}" destId="{C455D6B8-4663-433A-9713-81681484BE4E}" srcOrd="2" destOrd="0" presId="urn:microsoft.com/office/officeart/2005/8/layout/vProcess5"/>
    <dgm:cxn modelId="{2B489EC2-9A70-4CEE-A900-34B1CBDFF99E}" type="presParOf" srcId="{732C4B82-DFAC-41E3-AE82-3AD32458A2D4}" destId="{ED518281-34C8-4B1C-92A3-70DE6929B8B8}" srcOrd="3" destOrd="0" presId="urn:microsoft.com/office/officeart/2005/8/layout/vProcess5"/>
    <dgm:cxn modelId="{9138DA8B-8499-4752-A48C-7E1DAB54DE87}" type="presParOf" srcId="{732C4B82-DFAC-41E3-AE82-3AD32458A2D4}" destId="{5D9CDB5C-A6B1-4D7F-AE0E-1F1A1E3CAE87}" srcOrd="4" destOrd="0" presId="urn:microsoft.com/office/officeart/2005/8/layout/vProcess5"/>
    <dgm:cxn modelId="{2C539CB7-2F76-4A50-9213-E03BCD7D302C}" type="presParOf" srcId="{732C4B82-DFAC-41E3-AE82-3AD32458A2D4}" destId="{E40D8CAD-3237-4E3E-9EAA-FE05A15ADE11}" srcOrd="5" destOrd="0" presId="urn:microsoft.com/office/officeart/2005/8/layout/vProcess5"/>
    <dgm:cxn modelId="{44FE04E3-8763-4661-A0D7-4E8E1D9A9DE6}" type="presParOf" srcId="{732C4B82-DFAC-41E3-AE82-3AD32458A2D4}" destId="{92D80E40-6227-407B-8A57-FC3E47023DE6}" srcOrd="6" destOrd="0" presId="urn:microsoft.com/office/officeart/2005/8/layout/vProcess5"/>
    <dgm:cxn modelId="{1907EE5A-B16B-4A98-968E-74424BF84901}" type="presParOf" srcId="{732C4B82-DFAC-41E3-AE82-3AD32458A2D4}" destId="{F5EC8BCC-E516-43E8-92F9-B32F9EC019DE}" srcOrd="7" destOrd="0" presId="urn:microsoft.com/office/officeart/2005/8/layout/vProcess5"/>
    <dgm:cxn modelId="{CE1C3D5C-8295-45D5-9F7E-A71483DD292C}" type="presParOf" srcId="{732C4B82-DFAC-41E3-AE82-3AD32458A2D4}" destId="{FC394621-A5EC-466B-B9A0-BBE35818210D}" srcOrd="8" destOrd="0" presId="urn:microsoft.com/office/officeart/2005/8/layout/vProcess5"/>
    <dgm:cxn modelId="{FE16CC6E-819E-4321-8315-3BE4EB70CD32}" type="presParOf" srcId="{732C4B82-DFAC-41E3-AE82-3AD32458A2D4}" destId="{A01DCC6E-7D93-467E-A24A-26885C81814F}" srcOrd="9" destOrd="0" presId="urn:microsoft.com/office/officeart/2005/8/layout/vProcess5"/>
    <dgm:cxn modelId="{956C7A0A-F570-429A-8A55-C8EEB1E60267}" type="presParOf" srcId="{732C4B82-DFAC-41E3-AE82-3AD32458A2D4}" destId="{BD53348B-31CD-44E3-80E7-0F879BD3EB2A}" srcOrd="10" destOrd="0" presId="urn:microsoft.com/office/officeart/2005/8/layout/vProcess5"/>
    <dgm:cxn modelId="{9FF13B3B-3B45-418F-9FAB-29C2E346AD6D}" type="presParOf" srcId="{732C4B82-DFAC-41E3-AE82-3AD32458A2D4}" destId="{5968B8FB-F8CB-428C-AADF-0D97AD105A95}" srcOrd="11" destOrd="0" presId="urn:microsoft.com/office/officeart/2005/8/layout/v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F57DC0-6253-4A96-9F91-D4AFAE8A000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6EAEF968-7A34-4CF4-A5E5-55BEF149E240}">
      <dgm:prSet phldrT="[besedilo]" custT="1"/>
      <dgm:spPr>
        <a:solidFill>
          <a:srgbClr val="FF9999">
            <a:alpha val="50000"/>
          </a:srgbClr>
        </a:solidFill>
        <a:ln w="57150">
          <a:solidFill>
            <a:srgbClr val="C00000"/>
          </a:solidFill>
        </a:ln>
      </dgm:spPr>
      <dgm:t>
        <a:bodyPr/>
        <a:lstStyle/>
        <a:p>
          <a:endParaRPr lang="sl-SI" sz="2800" b="1" dirty="0"/>
        </a:p>
      </dgm:t>
    </dgm:pt>
    <dgm:pt modelId="{0F436EB6-0A9E-4BDA-8546-224F787FBB05}" type="parTrans" cxnId="{74D90133-5DDA-4C44-97EB-B311F26CE595}">
      <dgm:prSet/>
      <dgm:spPr/>
      <dgm:t>
        <a:bodyPr/>
        <a:lstStyle/>
        <a:p>
          <a:endParaRPr lang="sl-SI"/>
        </a:p>
      </dgm:t>
    </dgm:pt>
    <dgm:pt modelId="{D18A5C62-2097-4B0A-AE98-E1B260E62E00}" type="sibTrans" cxnId="{74D90133-5DDA-4C44-97EB-B311F26CE595}">
      <dgm:prSet/>
      <dgm:spPr/>
      <dgm:t>
        <a:bodyPr/>
        <a:lstStyle/>
        <a:p>
          <a:endParaRPr lang="sl-SI"/>
        </a:p>
      </dgm:t>
    </dgm:pt>
    <dgm:pt modelId="{17C08009-5744-4923-9DC5-4053C0DB293F}">
      <dgm:prSet phldrT="[besedilo]"/>
      <dgm:spPr>
        <a:solidFill>
          <a:srgbClr val="FFFF00">
            <a:alpha val="49804"/>
          </a:srgbClr>
        </a:solidFill>
        <a:ln w="57150">
          <a:solidFill>
            <a:srgbClr val="663300"/>
          </a:solidFill>
        </a:ln>
      </dgm:spPr>
      <dgm:t>
        <a:bodyPr/>
        <a:lstStyle/>
        <a:p>
          <a:endParaRPr lang="sl-SI" dirty="0"/>
        </a:p>
      </dgm:t>
    </dgm:pt>
    <dgm:pt modelId="{7123F3AD-DAA1-4DE2-A0ED-90326B56C28A}" type="parTrans" cxnId="{BCA3F500-1A1E-425D-B90B-EC3C71C1EF09}">
      <dgm:prSet/>
      <dgm:spPr/>
      <dgm:t>
        <a:bodyPr/>
        <a:lstStyle/>
        <a:p>
          <a:endParaRPr lang="sl-SI"/>
        </a:p>
      </dgm:t>
    </dgm:pt>
    <dgm:pt modelId="{44008CAD-EE8B-4B89-B74F-A4E54D469962}" type="sibTrans" cxnId="{BCA3F500-1A1E-425D-B90B-EC3C71C1EF09}">
      <dgm:prSet/>
      <dgm:spPr/>
      <dgm:t>
        <a:bodyPr/>
        <a:lstStyle/>
        <a:p>
          <a:endParaRPr lang="sl-SI"/>
        </a:p>
      </dgm:t>
    </dgm:pt>
    <dgm:pt modelId="{F193F5AE-08A1-4799-A9BC-0D98F30E960B}">
      <dgm:prSet phldrT="[besedilo]" custT="1"/>
      <dgm:spPr>
        <a:solidFill>
          <a:srgbClr val="6CE2FA">
            <a:alpha val="50000"/>
          </a:srgbClr>
        </a:solidFill>
        <a:ln w="57150">
          <a:solidFill>
            <a:srgbClr val="002060"/>
          </a:solidFill>
        </a:ln>
      </dgm:spPr>
      <dgm:t>
        <a:bodyPr/>
        <a:lstStyle/>
        <a:p>
          <a:endParaRPr lang="sl-SI" sz="2800" b="1" dirty="0"/>
        </a:p>
      </dgm:t>
    </dgm:pt>
    <dgm:pt modelId="{AAE9F512-E16F-42F0-A2C1-2A37B5BE91FF}" type="parTrans" cxnId="{F702DDB8-5465-4A0C-8795-3A055F843120}">
      <dgm:prSet/>
      <dgm:spPr/>
      <dgm:t>
        <a:bodyPr/>
        <a:lstStyle/>
        <a:p>
          <a:endParaRPr lang="sl-SI"/>
        </a:p>
      </dgm:t>
    </dgm:pt>
    <dgm:pt modelId="{1FED3693-98D8-444D-B4C6-B8A0F70ADFE1}" type="sibTrans" cxnId="{F702DDB8-5465-4A0C-8795-3A055F843120}">
      <dgm:prSet/>
      <dgm:spPr/>
      <dgm:t>
        <a:bodyPr/>
        <a:lstStyle/>
        <a:p>
          <a:endParaRPr lang="sl-SI"/>
        </a:p>
      </dgm:t>
    </dgm:pt>
    <dgm:pt modelId="{B9927D4C-1EB0-4396-9051-2D4AC0433701}">
      <dgm:prSet/>
      <dgm:spPr>
        <a:solidFill>
          <a:srgbClr val="ABDB77">
            <a:alpha val="49804"/>
          </a:srgbClr>
        </a:solidFill>
        <a:ln w="57150">
          <a:solidFill>
            <a:srgbClr val="006600"/>
          </a:solidFill>
        </a:ln>
      </dgm:spPr>
      <dgm:t>
        <a:bodyPr/>
        <a:lstStyle/>
        <a:p>
          <a:endParaRPr lang="sl-SI" dirty="0"/>
        </a:p>
      </dgm:t>
    </dgm:pt>
    <dgm:pt modelId="{7B645178-C655-480C-98C0-1414D9487D40}" type="parTrans" cxnId="{E682C504-4780-41A5-9C22-E04D5A844650}">
      <dgm:prSet/>
      <dgm:spPr/>
      <dgm:t>
        <a:bodyPr/>
        <a:lstStyle/>
        <a:p>
          <a:endParaRPr lang="sl-SI"/>
        </a:p>
      </dgm:t>
    </dgm:pt>
    <dgm:pt modelId="{F8A67EE6-5E14-4C13-8E3B-057C52CA36D5}" type="sibTrans" cxnId="{E682C504-4780-41A5-9C22-E04D5A844650}">
      <dgm:prSet/>
      <dgm:spPr/>
      <dgm:t>
        <a:bodyPr/>
        <a:lstStyle/>
        <a:p>
          <a:endParaRPr lang="sl-SI"/>
        </a:p>
      </dgm:t>
    </dgm:pt>
    <dgm:pt modelId="{8C610268-5BE9-40DB-BC51-0EC259564B21}" type="pres">
      <dgm:prSet presAssocID="{E7F57DC0-6253-4A96-9F91-D4AFAE8A000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A0FAAC4B-6506-482C-974C-9DC7E6CBBF2D}" type="pres">
      <dgm:prSet presAssocID="{6EAEF968-7A34-4CF4-A5E5-55BEF149E240}" presName="circ1" presStyleLbl="vennNode1" presStyleIdx="0" presStyleCnt="4"/>
      <dgm:spPr/>
      <dgm:t>
        <a:bodyPr/>
        <a:lstStyle/>
        <a:p>
          <a:endParaRPr lang="sl-SI"/>
        </a:p>
      </dgm:t>
    </dgm:pt>
    <dgm:pt modelId="{F37D12E0-F928-4571-B435-0D5870404F07}" type="pres">
      <dgm:prSet presAssocID="{6EAEF968-7A34-4CF4-A5E5-55BEF149E24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E1F237D-D834-4B9B-8831-D20212D339BC}" type="pres">
      <dgm:prSet presAssocID="{B9927D4C-1EB0-4396-9051-2D4AC0433701}" presName="circ2" presStyleLbl="vennNode1" presStyleIdx="1" presStyleCnt="4" custLinFactNeighborX="-502" custLinFactNeighborY="-167"/>
      <dgm:spPr/>
      <dgm:t>
        <a:bodyPr/>
        <a:lstStyle/>
        <a:p>
          <a:endParaRPr lang="sl-SI"/>
        </a:p>
      </dgm:t>
    </dgm:pt>
    <dgm:pt modelId="{9F356412-F3EE-4D9B-ACCC-EAE2C176E290}" type="pres">
      <dgm:prSet presAssocID="{B9927D4C-1EB0-4396-9051-2D4AC043370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D3FD6D0-646F-4A49-A06A-0F45F1E22F2C}" type="pres">
      <dgm:prSet presAssocID="{17C08009-5744-4923-9DC5-4053C0DB293F}" presName="circ3" presStyleLbl="vennNode1" presStyleIdx="2" presStyleCnt="4"/>
      <dgm:spPr/>
      <dgm:t>
        <a:bodyPr/>
        <a:lstStyle/>
        <a:p>
          <a:endParaRPr lang="sl-SI"/>
        </a:p>
      </dgm:t>
    </dgm:pt>
    <dgm:pt modelId="{68EB245C-CE87-4C67-91CF-838F9933BA5C}" type="pres">
      <dgm:prSet presAssocID="{17C08009-5744-4923-9DC5-4053C0DB293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C7DDE50-F4F1-4BB3-9BFB-C6DAD4D4FC98}" type="pres">
      <dgm:prSet presAssocID="{F193F5AE-08A1-4799-A9BC-0D98F30E960B}" presName="circ4" presStyleLbl="vennNode1" presStyleIdx="3" presStyleCnt="4" custLinFactNeighborX="2083" custLinFactNeighborY="-80"/>
      <dgm:spPr/>
      <dgm:t>
        <a:bodyPr/>
        <a:lstStyle/>
        <a:p>
          <a:endParaRPr lang="sl-SI"/>
        </a:p>
      </dgm:t>
    </dgm:pt>
    <dgm:pt modelId="{949F46C3-1083-4374-B705-5C76CF22F6F8}" type="pres">
      <dgm:prSet presAssocID="{F193F5AE-08A1-4799-A9BC-0D98F30E960B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1F5EFACB-5FFC-498A-997E-C7B0509AE3F5}" type="presOf" srcId="{F193F5AE-08A1-4799-A9BC-0D98F30E960B}" destId="{7C7DDE50-F4F1-4BB3-9BFB-C6DAD4D4FC98}" srcOrd="0" destOrd="0" presId="urn:microsoft.com/office/officeart/2005/8/layout/venn1"/>
    <dgm:cxn modelId="{D35DEDA0-9AE9-4EAB-8544-5FB539F305F0}" type="presOf" srcId="{6EAEF968-7A34-4CF4-A5E5-55BEF149E240}" destId="{F37D12E0-F928-4571-B435-0D5870404F07}" srcOrd="1" destOrd="0" presId="urn:microsoft.com/office/officeart/2005/8/layout/venn1"/>
    <dgm:cxn modelId="{FB38F5AE-6E6E-443C-B88D-B46C33912B38}" type="presOf" srcId="{17C08009-5744-4923-9DC5-4053C0DB293F}" destId="{ED3FD6D0-646F-4A49-A06A-0F45F1E22F2C}" srcOrd="0" destOrd="0" presId="urn:microsoft.com/office/officeart/2005/8/layout/venn1"/>
    <dgm:cxn modelId="{E494929C-DD1B-4B29-A25B-59EF5CF4E4AE}" type="presOf" srcId="{E7F57DC0-6253-4A96-9F91-D4AFAE8A0009}" destId="{8C610268-5BE9-40DB-BC51-0EC259564B21}" srcOrd="0" destOrd="0" presId="urn:microsoft.com/office/officeart/2005/8/layout/venn1"/>
    <dgm:cxn modelId="{41A59A86-0E63-4DCE-8353-2AEF587C0826}" type="presOf" srcId="{B9927D4C-1EB0-4396-9051-2D4AC0433701}" destId="{9F356412-F3EE-4D9B-ACCC-EAE2C176E290}" srcOrd="1" destOrd="0" presId="urn:microsoft.com/office/officeart/2005/8/layout/venn1"/>
    <dgm:cxn modelId="{6007A789-FE31-4989-A9D0-C7DA7253CBB6}" type="presOf" srcId="{F193F5AE-08A1-4799-A9BC-0D98F30E960B}" destId="{949F46C3-1083-4374-B705-5C76CF22F6F8}" srcOrd="1" destOrd="0" presId="urn:microsoft.com/office/officeart/2005/8/layout/venn1"/>
    <dgm:cxn modelId="{F702DDB8-5465-4A0C-8795-3A055F843120}" srcId="{E7F57DC0-6253-4A96-9F91-D4AFAE8A0009}" destId="{F193F5AE-08A1-4799-A9BC-0D98F30E960B}" srcOrd="3" destOrd="0" parTransId="{AAE9F512-E16F-42F0-A2C1-2A37B5BE91FF}" sibTransId="{1FED3693-98D8-444D-B4C6-B8A0F70ADFE1}"/>
    <dgm:cxn modelId="{E682C504-4780-41A5-9C22-E04D5A844650}" srcId="{E7F57DC0-6253-4A96-9F91-D4AFAE8A0009}" destId="{B9927D4C-1EB0-4396-9051-2D4AC0433701}" srcOrd="1" destOrd="0" parTransId="{7B645178-C655-480C-98C0-1414D9487D40}" sibTransId="{F8A67EE6-5E14-4C13-8E3B-057C52CA36D5}"/>
    <dgm:cxn modelId="{BF2047DD-EA41-44D2-987D-8451E30B1A93}" type="presOf" srcId="{17C08009-5744-4923-9DC5-4053C0DB293F}" destId="{68EB245C-CE87-4C67-91CF-838F9933BA5C}" srcOrd="1" destOrd="0" presId="urn:microsoft.com/office/officeart/2005/8/layout/venn1"/>
    <dgm:cxn modelId="{9049AA8D-9234-4424-849B-E12184CAE1F0}" type="presOf" srcId="{6EAEF968-7A34-4CF4-A5E5-55BEF149E240}" destId="{A0FAAC4B-6506-482C-974C-9DC7E6CBBF2D}" srcOrd="0" destOrd="0" presId="urn:microsoft.com/office/officeart/2005/8/layout/venn1"/>
    <dgm:cxn modelId="{482088BC-60E8-40F9-94E9-33FA421BB776}" type="presOf" srcId="{B9927D4C-1EB0-4396-9051-2D4AC0433701}" destId="{1E1F237D-D834-4B9B-8831-D20212D339BC}" srcOrd="0" destOrd="0" presId="urn:microsoft.com/office/officeart/2005/8/layout/venn1"/>
    <dgm:cxn modelId="{74D90133-5DDA-4C44-97EB-B311F26CE595}" srcId="{E7F57DC0-6253-4A96-9F91-D4AFAE8A0009}" destId="{6EAEF968-7A34-4CF4-A5E5-55BEF149E240}" srcOrd="0" destOrd="0" parTransId="{0F436EB6-0A9E-4BDA-8546-224F787FBB05}" sibTransId="{D18A5C62-2097-4B0A-AE98-E1B260E62E00}"/>
    <dgm:cxn modelId="{BCA3F500-1A1E-425D-B90B-EC3C71C1EF09}" srcId="{E7F57DC0-6253-4A96-9F91-D4AFAE8A0009}" destId="{17C08009-5744-4923-9DC5-4053C0DB293F}" srcOrd="2" destOrd="0" parTransId="{7123F3AD-DAA1-4DE2-A0ED-90326B56C28A}" sibTransId="{44008CAD-EE8B-4B89-B74F-A4E54D469962}"/>
    <dgm:cxn modelId="{E5E998DD-9296-486E-B8E4-069CE96A9C3B}" type="presParOf" srcId="{8C610268-5BE9-40DB-BC51-0EC259564B21}" destId="{A0FAAC4B-6506-482C-974C-9DC7E6CBBF2D}" srcOrd="0" destOrd="0" presId="urn:microsoft.com/office/officeart/2005/8/layout/venn1"/>
    <dgm:cxn modelId="{C6E776D1-C3AF-45DE-A6E5-8BB10A49E3FF}" type="presParOf" srcId="{8C610268-5BE9-40DB-BC51-0EC259564B21}" destId="{F37D12E0-F928-4571-B435-0D5870404F07}" srcOrd="1" destOrd="0" presId="urn:microsoft.com/office/officeart/2005/8/layout/venn1"/>
    <dgm:cxn modelId="{F63BE368-67C9-442F-AAFF-ECEF87866B67}" type="presParOf" srcId="{8C610268-5BE9-40DB-BC51-0EC259564B21}" destId="{1E1F237D-D834-4B9B-8831-D20212D339BC}" srcOrd="2" destOrd="0" presId="urn:microsoft.com/office/officeart/2005/8/layout/venn1"/>
    <dgm:cxn modelId="{B084DD48-3644-47A6-9FAD-B2E1A5312421}" type="presParOf" srcId="{8C610268-5BE9-40DB-BC51-0EC259564B21}" destId="{9F356412-F3EE-4D9B-ACCC-EAE2C176E290}" srcOrd="3" destOrd="0" presId="urn:microsoft.com/office/officeart/2005/8/layout/venn1"/>
    <dgm:cxn modelId="{E7CAD033-CD70-4CEA-869D-41396EDBF4FC}" type="presParOf" srcId="{8C610268-5BE9-40DB-BC51-0EC259564B21}" destId="{ED3FD6D0-646F-4A49-A06A-0F45F1E22F2C}" srcOrd="4" destOrd="0" presId="urn:microsoft.com/office/officeart/2005/8/layout/venn1"/>
    <dgm:cxn modelId="{8D7532AF-FE25-4883-910D-CA6414A611EB}" type="presParOf" srcId="{8C610268-5BE9-40DB-BC51-0EC259564B21}" destId="{68EB245C-CE87-4C67-91CF-838F9933BA5C}" srcOrd="5" destOrd="0" presId="urn:microsoft.com/office/officeart/2005/8/layout/venn1"/>
    <dgm:cxn modelId="{C354D089-84A3-4795-A3C8-A0C9074DA245}" type="presParOf" srcId="{8C610268-5BE9-40DB-BC51-0EC259564B21}" destId="{7C7DDE50-F4F1-4BB3-9BFB-C6DAD4D4FC98}" srcOrd="6" destOrd="0" presId="urn:microsoft.com/office/officeart/2005/8/layout/venn1"/>
    <dgm:cxn modelId="{A872258E-3184-4AA0-8FAE-11B488EEE0E7}" type="presParOf" srcId="{8C610268-5BE9-40DB-BC51-0EC259564B21}" destId="{949F46C3-1083-4374-B705-5C76CF22F6F8}" srcOrd="7" destOrd="0" presId="urn:microsoft.com/office/officeart/2005/8/layout/venn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C146C3-01CB-4EF1-B803-C4B92186E9D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19A027C-8885-4D1B-8134-0D9E05CB04D1}">
      <dgm:prSet phldrT="[besedilo]" custT="1"/>
      <dgm:spPr>
        <a:solidFill>
          <a:schemeClr val="accent6">
            <a:alpha val="50000"/>
          </a:schemeClr>
        </a:solidFill>
        <a:ln w="76200">
          <a:solidFill>
            <a:schemeClr val="bg1"/>
          </a:solidFill>
        </a:ln>
      </dgm:spPr>
      <dgm:t>
        <a:bodyPr/>
        <a:lstStyle/>
        <a:p>
          <a:endParaRPr lang="sl-SI" sz="2800" dirty="0" smtClean="0">
            <a:solidFill>
              <a:srgbClr val="C00000"/>
            </a:solidFill>
            <a:latin typeface="Arial Rounded MT Bold" pitchFamily="34" charset="0"/>
          </a:endParaRPr>
        </a:p>
        <a:p>
          <a:endParaRPr lang="sl-SI" sz="2800" dirty="0" smtClean="0">
            <a:solidFill>
              <a:schemeClr val="bg1"/>
            </a:solidFill>
            <a:latin typeface="Arial Rounded MT Bold" pitchFamily="34" charset="0"/>
          </a:endParaRPr>
        </a:p>
        <a:p>
          <a:r>
            <a:rPr lang="sl-SI" sz="3200" b="1" dirty="0" smtClean="0">
              <a:solidFill>
                <a:schemeClr val="bg1"/>
              </a:solidFill>
              <a:latin typeface="Arial Rounded MT Bold" pitchFamily="34" charset="0"/>
            </a:rPr>
            <a:t>ŠOLSKI RAZVOJNI TIM</a:t>
          </a:r>
        </a:p>
        <a:p>
          <a:r>
            <a:rPr lang="sl-SI" sz="3200" b="1" dirty="0" smtClean="0">
              <a:solidFill>
                <a:schemeClr val="bg1"/>
              </a:solidFill>
              <a:latin typeface="Arial Rounded MT Bold" pitchFamily="34" charset="0"/>
            </a:rPr>
            <a:t>(ŠRT)</a:t>
          </a:r>
          <a:endParaRPr lang="sl-SI" sz="3200" b="1" dirty="0">
            <a:solidFill>
              <a:schemeClr val="bg1"/>
            </a:solidFill>
            <a:latin typeface="Arial Rounded MT Bold" pitchFamily="34" charset="0"/>
          </a:endParaRPr>
        </a:p>
      </dgm:t>
    </dgm:pt>
    <dgm:pt modelId="{193944FD-ABEB-442A-984B-A9BF7944B857}" type="parTrans" cxnId="{A7CDAE90-CF4B-4425-AD3E-992CF5969CAF}">
      <dgm:prSet/>
      <dgm:spPr/>
      <dgm:t>
        <a:bodyPr/>
        <a:lstStyle/>
        <a:p>
          <a:endParaRPr lang="sl-SI"/>
        </a:p>
      </dgm:t>
    </dgm:pt>
    <dgm:pt modelId="{40285546-FB41-40B2-A763-46CEFCC23CD1}" type="sibTrans" cxnId="{A7CDAE90-CF4B-4425-AD3E-992CF5969CAF}">
      <dgm:prSet/>
      <dgm:spPr/>
      <dgm:t>
        <a:bodyPr/>
        <a:lstStyle/>
        <a:p>
          <a:endParaRPr lang="sl-SI"/>
        </a:p>
      </dgm:t>
    </dgm:pt>
    <dgm:pt modelId="{B7567AC5-5E06-424F-9B3B-DB6A609F5AEF}">
      <dgm:prSet phldrT="[besedilo]"/>
      <dgm:spPr>
        <a:solidFill>
          <a:srgbClr val="FF8A15">
            <a:alpha val="49804"/>
          </a:srgbClr>
        </a:solidFill>
        <a:ln w="76200">
          <a:solidFill>
            <a:schemeClr val="bg1"/>
          </a:solidFill>
        </a:ln>
      </dgm:spPr>
      <dgm:t>
        <a:bodyPr/>
        <a:lstStyle/>
        <a:p>
          <a:pPr algn="l"/>
          <a:endParaRPr lang="sl-SI" dirty="0">
            <a:solidFill>
              <a:schemeClr val="bg1"/>
            </a:solidFill>
            <a:latin typeface="Arial Rounded MT Bold" pitchFamily="34" charset="0"/>
          </a:endParaRPr>
        </a:p>
      </dgm:t>
    </dgm:pt>
    <dgm:pt modelId="{477DA7EE-68AC-4EB8-9ED7-E696BE46C607}" type="parTrans" cxnId="{3210E7F1-AAA3-49E2-B692-D7404125ED91}">
      <dgm:prSet/>
      <dgm:spPr/>
      <dgm:t>
        <a:bodyPr/>
        <a:lstStyle/>
        <a:p>
          <a:endParaRPr lang="sl-SI"/>
        </a:p>
      </dgm:t>
    </dgm:pt>
    <dgm:pt modelId="{89F7F750-8B6B-4BDF-88D3-89CC40CEB4DE}" type="sibTrans" cxnId="{3210E7F1-AAA3-49E2-B692-D7404125ED91}">
      <dgm:prSet/>
      <dgm:spPr/>
      <dgm:t>
        <a:bodyPr/>
        <a:lstStyle/>
        <a:p>
          <a:endParaRPr lang="sl-SI"/>
        </a:p>
      </dgm:t>
    </dgm:pt>
    <dgm:pt modelId="{B0ED4870-F797-44C4-9A1C-75281C2EBD6F}">
      <dgm:prSet phldrT="[besedilo]" custT="1"/>
      <dgm:spPr>
        <a:solidFill>
          <a:srgbClr val="00B050">
            <a:alpha val="50000"/>
          </a:srgbClr>
        </a:solidFill>
        <a:ln w="76200">
          <a:solidFill>
            <a:schemeClr val="bg1"/>
          </a:solidFill>
        </a:ln>
      </dgm:spPr>
      <dgm:t>
        <a:bodyPr/>
        <a:lstStyle/>
        <a:p>
          <a:pPr algn="ctr"/>
          <a:r>
            <a:rPr lang="sl-SI" sz="2000" dirty="0" smtClean="0">
              <a:solidFill>
                <a:srgbClr val="000066"/>
              </a:solidFill>
            </a:rPr>
            <a:t>     </a:t>
          </a:r>
          <a:endParaRPr lang="sl-SI" sz="2800" dirty="0">
            <a:solidFill>
              <a:srgbClr val="000066"/>
            </a:solidFill>
            <a:latin typeface="Arial Rounded MT Bold" pitchFamily="34" charset="0"/>
          </a:endParaRPr>
        </a:p>
      </dgm:t>
    </dgm:pt>
    <dgm:pt modelId="{A3199CFA-17E3-444C-B20B-84643E72A9B8}" type="parTrans" cxnId="{5F2B360D-403C-46B9-AC76-C66C96DAD30B}">
      <dgm:prSet/>
      <dgm:spPr/>
      <dgm:t>
        <a:bodyPr/>
        <a:lstStyle/>
        <a:p>
          <a:endParaRPr lang="sl-SI"/>
        </a:p>
      </dgm:t>
    </dgm:pt>
    <dgm:pt modelId="{8D1379C2-FC1E-4B54-A439-84D16786BA87}" type="sibTrans" cxnId="{5F2B360D-403C-46B9-AC76-C66C96DAD30B}">
      <dgm:prSet/>
      <dgm:spPr/>
      <dgm:t>
        <a:bodyPr/>
        <a:lstStyle/>
        <a:p>
          <a:endParaRPr lang="sl-SI"/>
        </a:p>
      </dgm:t>
    </dgm:pt>
    <dgm:pt modelId="{FFEC4A69-D812-4869-9FDF-537D2635C4B6}">
      <dgm:prSet/>
      <dgm:spPr>
        <a:solidFill>
          <a:srgbClr val="C00000">
            <a:alpha val="50000"/>
          </a:srgbClr>
        </a:solidFill>
        <a:ln w="76200">
          <a:solidFill>
            <a:schemeClr val="bg1"/>
          </a:solidFill>
        </a:ln>
      </dgm:spPr>
      <dgm:t>
        <a:bodyPr/>
        <a:lstStyle/>
        <a:p>
          <a:endParaRPr lang="sl-SI" dirty="0"/>
        </a:p>
      </dgm:t>
    </dgm:pt>
    <dgm:pt modelId="{A416F7FC-EB0D-40FD-B3C1-1A8E60938EF3}" type="parTrans" cxnId="{DA214F09-D943-4E8D-AB89-5F8B2B38D8D0}">
      <dgm:prSet/>
      <dgm:spPr/>
      <dgm:t>
        <a:bodyPr/>
        <a:lstStyle/>
        <a:p>
          <a:endParaRPr lang="sl-SI"/>
        </a:p>
      </dgm:t>
    </dgm:pt>
    <dgm:pt modelId="{E85D53A7-EB63-41E2-A5C7-18A92E255453}" type="sibTrans" cxnId="{DA214F09-D943-4E8D-AB89-5F8B2B38D8D0}">
      <dgm:prSet/>
      <dgm:spPr/>
      <dgm:t>
        <a:bodyPr/>
        <a:lstStyle/>
        <a:p>
          <a:endParaRPr lang="sl-SI"/>
        </a:p>
      </dgm:t>
    </dgm:pt>
    <dgm:pt modelId="{3848E166-51FC-42A7-B890-F0D8CFBA9F9D}" type="pres">
      <dgm:prSet presAssocID="{40C146C3-01CB-4EF1-B803-C4B92186E9D5}" presName="compositeShape" presStyleCnt="0">
        <dgm:presLayoutVars>
          <dgm:chMax val="7"/>
          <dgm:dir/>
          <dgm:resizeHandles val="exact"/>
        </dgm:presLayoutVars>
      </dgm:prSet>
      <dgm:spPr/>
    </dgm:pt>
    <dgm:pt modelId="{67D24FDC-A390-441C-8F33-FDE0F8F566BD}" type="pres">
      <dgm:prSet presAssocID="{019A027C-8885-4D1B-8134-0D9E05CB04D1}" presName="circ1" presStyleLbl="vennNode1" presStyleIdx="0" presStyleCnt="4" custLinFactNeighborX="-1858" custLinFactNeighborY="238"/>
      <dgm:spPr/>
      <dgm:t>
        <a:bodyPr/>
        <a:lstStyle/>
        <a:p>
          <a:endParaRPr lang="sl-SI"/>
        </a:p>
      </dgm:t>
    </dgm:pt>
    <dgm:pt modelId="{06C674B5-9D52-4D78-96F6-06C0FFDE1E03}" type="pres">
      <dgm:prSet presAssocID="{019A027C-8885-4D1B-8134-0D9E05CB04D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BB8B4C3-2384-4F0A-AE43-724DB45A10C5}" type="pres">
      <dgm:prSet presAssocID="{FFEC4A69-D812-4869-9FDF-537D2635C4B6}" presName="circ2" presStyleLbl="vennNode1" presStyleIdx="1" presStyleCnt="4" custScaleX="110203" custScaleY="100793" custLinFactNeighborX="28406" custLinFactNeighborY="-84"/>
      <dgm:spPr/>
      <dgm:t>
        <a:bodyPr/>
        <a:lstStyle/>
        <a:p>
          <a:endParaRPr lang="sl-SI"/>
        </a:p>
      </dgm:t>
    </dgm:pt>
    <dgm:pt modelId="{AEC05EBE-39AA-4909-8084-AB71908367F0}" type="pres">
      <dgm:prSet presAssocID="{FFEC4A69-D812-4869-9FDF-537D2635C4B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9A53984-139F-4AFE-959B-7E29FFC4F150}" type="pres">
      <dgm:prSet presAssocID="{B7567AC5-5E06-424F-9B3B-DB6A609F5AEF}" presName="circ3" presStyleLbl="vennNode1" presStyleIdx="2" presStyleCnt="4"/>
      <dgm:spPr/>
      <dgm:t>
        <a:bodyPr/>
        <a:lstStyle/>
        <a:p>
          <a:endParaRPr lang="sl-SI"/>
        </a:p>
      </dgm:t>
    </dgm:pt>
    <dgm:pt modelId="{50899177-EF33-43D1-BCBB-93FE6408AF06}" type="pres">
      <dgm:prSet presAssocID="{B7567AC5-5E06-424F-9B3B-DB6A609F5AE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49A7007-184B-4EF8-9AB5-CF44875E32DF}" type="pres">
      <dgm:prSet presAssocID="{B0ED4870-F797-44C4-9A1C-75281C2EBD6F}" presName="circ4" presStyleLbl="vennNode1" presStyleIdx="3" presStyleCnt="4" custLinFactNeighborX="-22451" custLinFactNeighborY="3544"/>
      <dgm:spPr/>
      <dgm:t>
        <a:bodyPr/>
        <a:lstStyle/>
        <a:p>
          <a:endParaRPr lang="sl-SI"/>
        </a:p>
      </dgm:t>
    </dgm:pt>
    <dgm:pt modelId="{8DCA34C8-76F7-488B-BD3C-15700B84456A}" type="pres">
      <dgm:prSet presAssocID="{B0ED4870-F797-44C4-9A1C-75281C2EBD6F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DA214F09-D943-4E8D-AB89-5F8B2B38D8D0}" srcId="{40C146C3-01CB-4EF1-B803-C4B92186E9D5}" destId="{FFEC4A69-D812-4869-9FDF-537D2635C4B6}" srcOrd="1" destOrd="0" parTransId="{A416F7FC-EB0D-40FD-B3C1-1A8E60938EF3}" sibTransId="{E85D53A7-EB63-41E2-A5C7-18A92E255453}"/>
    <dgm:cxn modelId="{3210E7F1-AAA3-49E2-B692-D7404125ED91}" srcId="{40C146C3-01CB-4EF1-B803-C4B92186E9D5}" destId="{B7567AC5-5E06-424F-9B3B-DB6A609F5AEF}" srcOrd="2" destOrd="0" parTransId="{477DA7EE-68AC-4EB8-9ED7-E696BE46C607}" sibTransId="{89F7F750-8B6B-4BDF-88D3-89CC40CEB4DE}"/>
    <dgm:cxn modelId="{5F2B360D-403C-46B9-AC76-C66C96DAD30B}" srcId="{40C146C3-01CB-4EF1-B803-C4B92186E9D5}" destId="{B0ED4870-F797-44C4-9A1C-75281C2EBD6F}" srcOrd="3" destOrd="0" parTransId="{A3199CFA-17E3-444C-B20B-84643E72A9B8}" sibTransId="{8D1379C2-FC1E-4B54-A439-84D16786BA87}"/>
    <dgm:cxn modelId="{DFBB6E3B-14BF-415A-9608-A8A536AC40A1}" type="presOf" srcId="{019A027C-8885-4D1B-8134-0D9E05CB04D1}" destId="{06C674B5-9D52-4D78-96F6-06C0FFDE1E03}" srcOrd="1" destOrd="0" presId="urn:microsoft.com/office/officeart/2005/8/layout/venn1"/>
    <dgm:cxn modelId="{E171B5D6-CE47-41D5-A299-5CEBCA8030D2}" type="presOf" srcId="{B7567AC5-5E06-424F-9B3B-DB6A609F5AEF}" destId="{49A53984-139F-4AFE-959B-7E29FFC4F150}" srcOrd="0" destOrd="0" presId="urn:microsoft.com/office/officeart/2005/8/layout/venn1"/>
    <dgm:cxn modelId="{A7CDAE90-CF4B-4425-AD3E-992CF5969CAF}" srcId="{40C146C3-01CB-4EF1-B803-C4B92186E9D5}" destId="{019A027C-8885-4D1B-8134-0D9E05CB04D1}" srcOrd="0" destOrd="0" parTransId="{193944FD-ABEB-442A-984B-A9BF7944B857}" sibTransId="{40285546-FB41-40B2-A763-46CEFCC23CD1}"/>
    <dgm:cxn modelId="{F7DF0953-74E7-40D4-84C7-CCEDE2DFF62D}" type="presOf" srcId="{B7567AC5-5E06-424F-9B3B-DB6A609F5AEF}" destId="{50899177-EF33-43D1-BCBB-93FE6408AF06}" srcOrd="1" destOrd="0" presId="urn:microsoft.com/office/officeart/2005/8/layout/venn1"/>
    <dgm:cxn modelId="{6C710735-E5CB-4E8C-8C10-617AC5292F21}" type="presOf" srcId="{40C146C3-01CB-4EF1-B803-C4B92186E9D5}" destId="{3848E166-51FC-42A7-B890-F0D8CFBA9F9D}" srcOrd="0" destOrd="0" presId="urn:microsoft.com/office/officeart/2005/8/layout/venn1"/>
    <dgm:cxn modelId="{27F718A9-7E8D-4585-AA15-24C6ECF0F322}" type="presOf" srcId="{019A027C-8885-4D1B-8134-0D9E05CB04D1}" destId="{67D24FDC-A390-441C-8F33-FDE0F8F566BD}" srcOrd="0" destOrd="0" presId="urn:microsoft.com/office/officeart/2005/8/layout/venn1"/>
    <dgm:cxn modelId="{F9DDD8F2-41F2-47A4-94C6-F70855D25BAE}" type="presOf" srcId="{B0ED4870-F797-44C4-9A1C-75281C2EBD6F}" destId="{F49A7007-184B-4EF8-9AB5-CF44875E32DF}" srcOrd="0" destOrd="0" presId="urn:microsoft.com/office/officeart/2005/8/layout/venn1"/>
    <dgm:cxn modelId="{B8F9ECD3-74E0-49ED-AE99-906C822D3EE7}" type="presOf" srcId="{B0ED4870-F797-44C4-9A1C-75281C2EBD6F}" destId="{8DCA34C8-76F7-488B-BD3C-15700B84456A}" srcOrd="1" destOrd="0" presId="urn:microsoft.com/office/officeart/2005/8/layout/venn1"/>
    <dgm:cxn modelId="{85608E3A-CD4E-4FBB-A975-0DE38B4D6829}" type="presOf" srcId="{FFEC4A69-D812-4869-9FDF-537D2635C4B6}" destId="{AEC05EBE-39AA-4909-8084-AB71908367F0}" srcOrd="1" destOrd="0" presId="urn:microsoft.com/office/officeart/2005/8/layout/venn1"/>
    <dgm:cxn modelId="{357D59BA-7094-4101-8308-07AE805F563E}" type="presOf" srcId="{FFEC4A69-D812-4869-9FDF-537D2635C4B6}" destId="{FBB8B4C3-2384-4F0A-AE43-724DB45A10C5}" srcOrd="0" destOrd="0" presId="urn:microsoft.com/office/officeart/2005/8/layout/venn1"/>
    <dgm:cxn modelId="{7F0356FF-5FC0-4F79-A0A1-697A9C05B692}" type="presParOf" srcId="{3848E166-51FC-42A7-B890-F0D8CFBA9F9D}" destId="{67D24FDC-A390-441C-8F33-FDE0F8F566BD}" srcOrd="0" destOrd="0" presId="urn:microsoft.com/office/officeart/2005/8/layout/venn1"/>
    <dgm:cxn modelId="{FE1580B4-670A-48D1-B27A-9BB445D77249}" type="presParOf" srcId="{3848E166-51FC-42A7-B890-F0D8CFBA9F9D}" destId="{06C674B5-9D52-4D78-96F6-06C0FFDE1E03}" srcOrd="1" destOrd="0" presId="urn:microsoft.com/office/officeart/2005/8/layout/venn1"/>
    <dgm:cxn modelId="{8AD6E4A1-D574-4F68-9199-891A39B63AA7}" type="presParOf" srcId="{3848E166-51FC-42A7-B890-F0D8CFBA9F9D}" destId="{FBB8B4C3-2384-4F0A-AE43-724DB45A10C5}" srcOrd="2" destOrd="0" presId="urn:microsoft.com/office/officeart/2005/8/layout/venn1"/>
    <dgm:cxn modelId="{A35D6B98-52BF-4AB5-AA48-51C2B7E75243}" type="presParOf" srcId="{3848E166-51FC-42A7-B890-F0D8CFBA9F9D}" destId="{AEC05EBE-39AA-4909-8084-AB71908367F0}" srcOrd="3" destOrd="0" presId="urn:microsoft.com/office/officeart/2005/8/layout/venn1"/>
    <dgm:cxn modelId="{4F498070-C4B8-4D08-8A1C-4F078C00C588}" type="presParOf" srcId="{3848E166-51FC-42A7-B890-F0D8CFBA9F9D}" destId="{49A53984-139F-4AFE-959B-7E29FFC4F150}" srcOrd="4" destOrd="0" presId="urn:microsoft.com/office/officeart/2005/8/layout/venn1"/>
    <dgm:cxn modelId="{8CEFE8A2-06CA-4A37-A90A-ED22EE50F64B}" type="presParOf" srcId="{3848E166-51FC-42A7-B890-F0D8CFBA9F9D}" destId="{50899177-EF33-43D1-BCBB-93FE6408AF06}" srcOrd="5" destOrd="0" presId="urn:microsoft.com/office/officeart/2005/8/layout/venn1"/>
    <dgm:cxn modelId="{F4F1435F-0749-4313-8A92-131632625CD2}" type="presParOf" srcId="{3848E166-51FC-42A7-B890-F0D8CFBA9F9D}" destId="{F49A7007-184B-4EF8-9AB5-CF44875E32DF}" srcOrd="6" destOrd="0" presId="urn:microsoft.com/office/officeart/2005/8/layout/venn1"/>
    <dgm:cxn modelId="{CC1AA4CB-9B03-40D2-9D7D-2077DD614BEA}" type="presParOf" srcId="{3848E166-51FC-42A7-B890-F0D8CFBA9F9D}" destId="{8DCA34C8-76F7-488B-BD3C-15700B84456A}" srcOrd="7" destOrd="0" presId="urn:microsoft.com/office/officeart/2005/8/layout/venn1"/>
  </dgm:cxnLst>
  <dgm:bg>
    <a:blipFill dpi="0" rotWithShape="1">
      <a:blip xmlns:r="http://schemas.openxmlformats.org/officeDocument/2006/relationships" r:embed="rId1"/>
      <a:srcRect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C6CDE5-67FB-4F7F-8F2A-0031500DF5B5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AED7597A-BB31-443B-A4F8-BF39479EA9C8}">
      <dgm:prSet phldrT="[besedilo]" custT="1"/>
      <dgm:spPr>
        <a:ln w="38100">
          <a:solidFill>
            <a:srgbClr val="C00000"/>
          </a:solidFill>
        </a:ln>
      </dgm:spPr>
      <dgm:t>
        <a:bodyPr/>
        <a:lstStyle/>
        <a:p>
          <a:pPr algn="ctr"/>
          <a:r>
            <a:rPr lang="sl-SI" sz="2000" b="1" dirty="0" smtClean="0">
              <a:solidFill>
                <a:srgbClr val="C00000"/>
              </a:solidFill>
              <a:latin typeface="+mn-lt"/>
            </a:rPr>
            <a:t>Zgodnji </a:t>
          </a:r>
          <a:r>
            <a:rPr lang="sl-SI" sz="2000" b="1" dirty="0" err="1" smtClean="0">
              <a:solidFill>
                <a:srgbClr val="C00000"/>
              </a:solidFill>
              <a:latin typeface="+mn-lt"/>
            </a:rPr>
            <a:t>vpeljevalci</a:t>
          </a:r>
          <a:r>
            <a:rPr lang="sl-SI" sz="2000" b="1" dirty="0" smtClean="0">
              <a:solidFill>
                <a:srgbClr val="C00000"/>
              </a:solidFill>
              <a:latin typeface="+mn-lt"/>
            </a:rPr>
            <a:t> sprememb (raziskovalci)</a:t>
          </a:r>
          <a:endParaRPr lang="sl-SI" sz="2000" b="1" dirty="0">
            <a:solidFill>
              <a:srgbClr val="C00000"/>
            </a:solidFill>
            <a:latin typeface="+mn-lt"/>
          </a:endParaRPr>
        </a:p>
      </dgm:t>
    </dgm:pt>
    <dgm:pt modelId="{21D7D501-2FCF-4F3E-9E78-9914C897296D}" type="parTrans" cxnId="{4B281C7F-33C1-44AE-A7A7-B8BF1EDA648E}">
      <dgm:prSet/>
      <dgm:spPr/>
      <dgm:t>
        <a:bodyPr/>
        <a:lstStyle/>
        <a:p>
          <a:endParaRPr lang="sl-SI"/>
        </a:p>
      </dgm:t>
    </dgm:pt>
    <dgm:pt modelId="{5C81E7D7-1CD5-4D84-84CD-547D9E6A8635}" type="sibTrans" cxnId="{4B281C7F-33C1-44AE-A7A7-B8BF1EDA648E}">
      <dgm:prSet/>
      <dgm:spPr/>
      <dgm:t>
        <a:bodyPr/>
        <a:lstStyle/>
        <a:p>
          <a:endParaRPr lang="sl-SI"/>
        </a:p>
      </dgm:t>
    </dgm:pt>
    <dgm:pt modelId="{1FDA54FB-BFAC-409A-AB14-CD75E2E99F92}">
      <dgm:prSet phldrT="[besedilo]" custT="1"/>
      <dgm:spPr>
        <a:ln w="28575">
          <a:solidFill>
            <a:srgbClr val="0066FF"/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sl-SI" sz="2000" b="1" dirty="0" smtClean="0">
              <a:solidFill>
                <a:srgbClr val="0066FF"/>
              </a:solidFill>
            </a:rPr>
            <a:t>Pozni </a:t>
          </a:r>
          <a:r>
            <a:rPr lang="sl-SI" sz="2000" b="1" dirty="0" err="1" smtClean="0">
              <a:solidFill>
                <a:srgbClr val="0066FF"/>
              </a:solidFill>
            </a:rPr>
            <a:t>vpeljevalci</a:t>
          </a:r>
          <a:r>
            <a:rPr lang="sl-SI" sz="2000" b="1" dirty="0" smtClean="0">
              <a:solidFill>
                <a:srgbClr val="0066FF"/>
              </a:solidFill>
            </a:rPr>
            <a:t> sprememb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sl-SI" sz="2000" b="1" dirty="0" smtClean="0">
              <a:solidFill>
                <a:srgbClr val="0066FF"/>
              </a:solidFill>
            </a:rPr>
            <a:t>(skeptiki)</a:t>
          </a:r>
        </a:p>
      </dgm:t>
    </dgm:pt>
    <dgm:pt modelId="{2E751159-E561-4DC6-B6CF-4E47862E8F0A}" type="parTrans" cxnId="{5630D793-5A16-4CB8-8A2B-F155B674D64E}">
      <dgm:prSet/>
      <dgm:spPr/>
      <dgm:t>
        <a:bodyPr/>
        <a:lstStyle/>
        <a:p>
          <a:endParaRPr lang="sl-SI"/>
        </a:p>
      </dgm:t>
    </dgm:pt>
    <dgm:pt modelId="{479951DA-1F9E-43B3-944F-C8F2FD02364F}" type="sibTrans" cxnId="{5630D793-5A16-4CB8-8A2B-F155B674D64E}">
      <dgm:prSet/>
      <dgm:spPr/>
      <dgm:t>
        <a:bodyPr/>
        <a:lstStyle/>
        <a:p>
          <a:endParaRPr lang="sl-SI"/>
        </a:p>
      </dgm:t>
    </dgm:pt>
    <dgm:pt modelId="{7CEBC82E-D629-4C0A-B7F4-3778EDAC990E}">
      <dgm:prSet phldrT="[besedil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sl-SI" sz="2000" b="1" dirty="0" smtClean="0">
              <a:solidFill>
                <a:schemeClr val="tx1"/>
              </a:solidFill>
            </a:rPr>
            <a:t>Nepripravljeni</a:t>
          </a:r>
          <a:r>
            <a:rPr lang="sl-SI" sz="2000" dirty="0" smtClean="0">
              <a:solidFill>
                <a:schemeClr val="tx1"/>
              </a:solidFill>
            </a:rPr>
            <a:t>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sl-SI" sz="2000" dirty="0" smtClean="0">
              <a:solidFill>
                <a:schemeClr val="tx1"/>
              </a:solidFill>
            </a:rPr>
            <a:t>na spremembe</a:t>
          </a:r>
          <a:endParaRPr lang="sl-SI" sz="2000" dirty="0">
            <a:solidFill>
              <a:schemeClr val="tx1"/>
            </a:solidFill>
          </a:endParaRPr>
        </a:p>
      </dgm:t>
    </dgm:pt>
    <dgm:pt modelId="{F95E2FB5-CB93-43F9-92D5-C25F191B291F}" type="parTrans" cxnId="{F2204182-419F-4B6A-8240-4D9E36C5298C}">
      <dgm:prSet/>
      <dgm:spPr/>
      <dgm:t>
        <a:bodyPr/>
        <a:lstStyle/>
        <a:p>
          <a:endParaRPr lang="sl-SI"/>
        </a:p>
      </dgm:t>
    </dgm:pt>
    <dgm:pt modelId="{2E754ACB-BD2D-4D0D-972C-9E3397924094}" type="sibTrans" cxnId="{F2204182-419F-4B6A-8240-4D9E36C5298C}">
      <dgm:prSet/>
      <dgm:spPr/>
      <dgm:t>
        <a:bodyPr/>
        <a:lstStyle/>
        <a:p>
          <a:endParaRPr lang="sl-SI"/>
        </a:p>
      </dgm:t>
    </dgm:pt>
    <dgm:pt modelId="{E06453DA-2346-451C-84A1-8C8C07C3D936}">
      <dgm:prSet custT="1"/>
      <dgm:spPr>
        <a:ln w="28575">
          <a:solidFill>
            <a:srgbClr val="0066FF"/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sl-SI" sz="2000" b="1" dirty="0" smtClean="0">
              <a:solidFill>
                <a:srgbClr val="0066FF"/>
              </a:solidFill>
              <a:latin typeface="+mn-lt"/>
            </a:rPr>
            <a:t>Počasni  </a:t>
          </a:r>
          <a:r>
            <a:rPr lang="sl-SI" sz="2000" b="1" dirty="0" err="1" smtClean="0">
              <a:solidFill>
                <a:srgbClr val="0066FF"/>
              </a:solidFill>
              <a:latin typeface="+mn-lt"/>
            </a:rPr>
            <a:t>vpeljevalci</a:t>
          </a:r>
          <a:r>
            <a:rPr lang="sl-SI" sz="2000" b="1" dirty="0" smtClean="0">
              <a:solidFill>
                <a:srgbClr val="0066FF"/>
              </a:solidFill>
              <a:latin typeface="+mn-lt"/>
            </a:rPr>
            <a:t> sprememb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sl-SI" sz="2000" b="1" dirty="0" smtClean="0">
              <a:solidFill>
                <a:srgbClr val="0066FF"/>
              </a:solidFill>
              <a:latin typeface="+mn-lt"/>
            </a:rPr>
            <a:t>(previdneži)</a:t>
          </a:r>
          <a:endParaRPr lang="sl-SI" sz="2000" b="1" dirty="0">
            <a:solidFill>
              <a:srgbClr val="0066FF"/>
            </a:solidFill>
            <a:latin typeface="+mn-lt"/>
          </a:endParaRPr>
        </a:p>
      </dgm:t>
    </dgm:pt>
    <dgm:pt modelId="{88BCF312-23B2-4C95-94F0-74EAA93A0C0C}" type="parTrans" cxnId="{AE95B6A6-97CC-4791-B10F-6C13FC58AB5F}">
      <dgm:prSet/>
      <dgm:spPr/>
      <dgm:t>
        <a:bodyPr/>
        <a:lstStyle/>
        <a:p>
          <a:endParaRPr lang="sl-SI"/>
        </a:p>
      </dgm:t>
    </dgm:pt>
    <dgm:pt modelId="{BB779AEE-E0EF-47F3-896D-68BBBA0636AB}" type="sibTrans" cxnId="{AE95B6A6-97CC-4791-B10F-6C13FC58AB5F}">
      <dgm:prSet/>
      <dgm:spPr/>
      <dgm:t>
        <a:bodyPr/>
        <a:lstStyle/>
        <a:p>
          <a:endParaRPr lang="sl-SI"/>
        </a:p>
      </dgm:t>
    </dgm:pt>
    <dgm:pt modelId="{5942D24D-8568-4163-ADF2-958FF7E094B3}" type="pres">
      <dgm:prSet presAssocID="{72C6CDE5-67FB-4F7F-8F2A-0031500DF5B5}" presName="composite" presStyleCnt="0">
        <dgm:presLayoutVars>
          <dgm:chMax val="5"/>
          <dgm:dir/>
          <dgm:resizeHandles val="exact"/>
        </dgm:presLayoutVars>
      </dgm:prSet>
      <dgm:spPr/>
    </dgm:pt>
    <dgm:pt modelId="{BE03B37E-1CEE-43AA-89D7-E986FA284420}" type="pres">
      <dgm:prSet presAssocID="{AED7597A-BB31-443B-A4F8-BF39479EA9C8}" presName="circle1" presStyleLbl="lnNode1" presStyleIdx="0" presStyleCnt="4"/>
      <dgm:spPr>
        <a:solidFill>
          <a:srgbClr val="C00000"/>
        </a:solidFill>
        <a:ln>
          <a:solidFill>
            <a:srgbClr val="C00000"/>
          </a:solidFill>
        </a:ln>
      </dgm:spPr>
    </dgm:pt>
    <dgm:pt modelId="{AF53D5A8-4ABE-4A1A-96CB-BD12384DE34E}" type="pres">
      <dgm:prSet presAssocID="{AED7597A-BB31-443B-A4F8-BF39479EA9C8}" presName="text1" presStyleLbl="revTx" presStyleIdx="0" presStyleCnt="4" custScaleX="134350" custScaleY="85374" custLinFactNeighborX="7182" custLinFactNeighborY="2826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sl-SI"/>
        </a:p>
      </dgm:t>
    </dgm:pt>
    <dgm:pt modelId="{6280278E-BC96-469E-A928-D5B1E3997DAA}" type="pres">
      <dgm:prSet presAssocID="{AED7597A-BB31-443B-A4F8-BF39479EA9C8}" presName="line1" presStyleLbl="callout" presStyleIdx="0" presStyleCnt="8"/>
      <dgm:spPr>
        <a:ln w="38100">
          <a:solidFill>
            <a:srgbClr val="C00000"/>
          </a:solidFill>
        </a:ln>
      </dgm:spPr>
    </dgm:pt>
    <dgm:pt modelId="{AF173CB5-D1DF-49AD-9F15-F8B5E51B3992}" type="pres">
      <dgm:prSet presAssocID="{AED7597A-BB31-443B-A4F8-BF39479EA9C8}" presName="d1" presStyleLbl="callout" presStyleIdx="1" presStyleCnt="8"/>
      <dgm:spPr>
        <a:ln w="38100">
          <a:solidFill>
            <a:srgbClr val="C00000"/>
          </a:solidFill>
        </a:ln>
      </dgm:spPr>
    </dgm:pt>
    <dgm:pt modelId="{33B7CF22-3310-436D-9D58-63CEA2F96879}" type="pres">
      <dgm:prSet presAssocID="{E06453DA-2346-451C-84A1-8C8C07C3D936}" presName="circle2" presStyleLbl="lnNode1" presStyleIdx="1" presStyleCnt="4"/>
      <dgm:spPr>
        <a:solidFill>
          <a:srgbClr val="0066FF"/>
        </a:solidFill>
        <a:ln>
          <a:solidFill>
            <a:srgbClr val="0066FF"/>
          </a:solidFill>
        </a:ln>
      </dgm:spPr>
    </dgm:pt>
    <dgm:pt modelId="{002CC4B9-2D37-41F3-89F6-61B11ABF4F05}" type="pres">
      <dgm:prSet presAssocID="{E06453DA-2346-451C-84A1-8C8C07C3D936}" presName="text2" presStyleLbl="revTx" presStyleIdx="1" presStyleCnt="4" custScaleX="136242" custScaleY="107145" custLinFactNeighborX="11015" custLinFactNeighborY="752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sl-SI"/>
        </a:p>
      </dgm:t>
    </dgm:pt>
    <dgm:pt modelId="{C038E270-3509-411B-A708-84F7F02F2839}" type="pres">
      <dgm:prSet presAssocID="{E06453DA-2346-451C-84A1-8C8C07C3D936}" presName="line2" presStyleLbl="callout" presStyleIdx="2" presStyleCnt="8"/>
      <dgm:spPr>
        <a:ln>
          <a:solidFill>
            <a:srgbClr val="0066FF"/>
          </a:solidFill>
        </a:ln>
      </dgm:spPr>
    </dgm:pt>
    <dgm:pt modelId="{7035FEC2-CAEF-4C27-9B54-3F09306EE7C7}" type="pres">
      <dgm:prSet presAssocID="{E06453DA-2346-451C-84A1-8C8C07C3D936}" presName="d2" presStyleLbl="callout" presStyleIdx="3" presStyleCnt="8"/>
      <dgm:spPr>
        <a:ln>
          <a:solidFill>
            <a:srgbClr val="0066FF"/>
          </a:solidFill>
        </a:ln>
      </dgm:spPr>
    </dgm:pt>
    <dgm:pt modelId="{9636052A-AB66-4312-A75F-B1008291FC75}" type="pres">
      <dgm:prSet presAssocID="{1FDA54FB-BFAC-409A-AB14-CD75E2E99F92}" presName="circle3" presStyleLbl="lnNode1" presStyleIdx="2" presStyleCnt="4"/>
      <dgm:spPr>
        <a:solidFill>
          <a:srgbClr val="0066FF">
            <a:alpha val="56078"/>
          </a:srgbClr>
        </a:solidFill>
        <a:ln>
          <a:solidFill>
            <a:srgbClr val="0066FF"/>
          </a:solidFill>
        </a:ln>
      </dgm:spPr>
    </dgm:pt>
    <dgm:pt modelId="{79EA7D2B-510A-4B02-8332-A47FE742C761}" type="pres">
      <dgm:prSet presAssocID="{1FDA54FB-BFAC-409A-AB14-CD75E2E99F92}" presName="text3" presStyleLbl="revTx" presStyleIdx="2" presStyleCnt="4" custScaleX="134730" custScaleY="103887" custLinFactNeighborX="7364" custLinFactNeighborY="26004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sl-SI"/>
        </a:p>
      </dgm:t>
    </dgm:pt>
    <dgm:pt modelId="{3177EDFC-BD5C-4174-A460-3AB2F7CF824F}" type="pres">
      <dgm:prSet presAssocID="{1FDA54FB-BFAC-409A-AB14-CD75E2E99F92}" presName="line3" presStyleLbl="callout" presStyleIdx="4" presStyleCnt="8"/>
      <dgm:spPr>
        <a:ln>
          <a:solidFill>
            <a:srgbClr val="0066FF"/>
          </a:solidFill>
        </a:ln>
      </dgm:spPr>
    </dgm:pt>
    <dgm:pt modelId="{B04C6C52-6609-425D-AF99-93367CACA4E0}" type="pres">
      <dgm:prSet presAssocID="{1FDA54FB-BFAC-409A-AB14-CD75E2E99F92}" presName="d3" presStyleLbl="callout" presStyleIdx="5" presStyleCnt="8"/>
      <dgm:spPr>
        <a:ln>
          <a:solidFill>
            <a:srgbClr val="0066FF"/>
          </a:solidFill>
        </a:ln>
      </dgm:spPr>
    </dgm:pt>
    <dgm:pt modelId="{5081F67A-0C40-475F-84FA-F336D3E8ADA3}" type="pres">
      <dgm:prSet presAssocID="{7CEBC82E-D629-4C0A-B7F4-3778EDAC990E}" presName="circle4" presStyleLbl="lnNode1" presStyleIdx="3" presStyleCnt="4"/>
      <dgm:spPr>
        <a:solidFill>
          <a:schemeClr val="bg1">
            <a:lumMod val="95000"/>
          </a:schemeClr>
        </a:solidFill>
        <a:ln>
          <a:solidFill>
            <a:schemeClr val="tx1"/>
          </a:solidFill>
        </a:ln>
      </dgm:spPr>
    </dgm:pt>
    <dgm:pt modelId="{5D033FEB-3603-4A6D-9665-1FA99DA01395}" type="pres">
      <dgm:prSet presAssocID="{7CEBC82E-D629-4C0A-B7F4-3778EDAC990E}" presName="text4" presStyleLbl="revTx" presStyleIdx="3" presStyleCnt="4" custScaleX="123461" custScaleY="75326" custLinFactNeighborX="8475" custLinFactNeighborY="30871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sl-SI"/>
        </a:p>
      </dgm:t>
    </dgm:pt>
    <dgm:pt modelId="{48A33092-2F80-4C31-9BD3-08D7976ADA14}" type="pres">
      <dgm:prSet presAssocID="{7CEBC82E-D629-4C0A-B7F4-3778EDAC990E}" presName="line4" presStyleLbl="callout" presStyleIdx="6" presStyleCnt="8"/>
      <dgm:spPr>
        <a:ln>
          <a:solidFill>
            <a:schemeClr val="tx1"/>
          </a:solidFill>
        </a:ln>
      </dgm:spPr>
    </dgm:pt>
    <dgm:pt modelId="{15151574-8C06-40B4-8CC6-C0AF0F0E3C01}" type="pres">
      <dgm:prSet presAssocID="{7CEBC82E-D629-4C0A-B7F4-3778EDAC990E}" presName="d4" presStyleLbl="callout" presStyleIdx="7" presStyleCnt="8"/>
      <dgm:spPr>
        <a:ln>
          <a:solidFill>
            <a:schemeClr val="tx1"/>
          </a:solidFill>
        </a:ln>
      </dgm:spPr>
    </dgm:pt>
  </dgm:ptLst>
  <dgm:cxnLst>
    <dgm:cxn modelId="{32976F1C-7C68-4A55-8E68-76CEC83C6021}" type="presOf" srcId="{1FDA54FB-BFAC-409A-AB14-CD75E2E99F92}" destId="{79EA7D2B-510A-4B02-8332-A47FE742C761}" srcOrd="0" destOrd="0" presId="urn:microsoft.com/office/officeart/2005/8/layout/target1"/>
    <dgm:cxn modelId="{B6461548-F440-45EE-88C6-08B155CBBB79}" type="presOf" srcId="{AED7597A-BB31-443B-A4F8-BF39479EA9C8}" destId="{AF53D5A8-4ABE-4A1A-96CB-BD12384DE34E}" srcOrd="0" destOrd="0" presId="urn:microsoft.com/office/officeart/2005/8/layout/target1"/>
    <dgm:cxn modelId="{5D7EA94F-37AB-4B9C-B005-C1B4D05803CD}" type="presOf" srcId="{72C6CDE5-67FB-4F7F-8F2A-0031500DF5B5}" destId="{5942D24D-8568-4163-ADF2-958FF7E094B3}" srcOrd="0" destOrd="0" presId="urn:microsoft.com/office/officeart/2005/8/layout/target1"/>
    <dgm:cxn modelId="{4B281C7F-33C1-44AE-A7A7-B8BF1EDA648E}" srcId="{72C6CDE5-67FB-4F7F-8F2A-0031500DF5B5}" destId="{AED7597A-BB31-443B-A4F8-BF39479EA9C8}" srcOrd="0" destOrd="0" parTransId="{21D7D501-2FCF-4F3E-9E78-9914C897296D}" sibTransId="{5C81E7D7-1CD5-4D84-84CD-547D9E6A8635}"/>
    <dgm:cxn modelId="{702A9596-4A9C-4BE1-8B32-857CF14A1E27}" type="presOf" srcId="{E06453DA-2346-451C-84A1-8C8C07C3D936}" destId="{002CC4B9-2D37-41F3-89F6-61B11ABF4F05}" srcOrd="0" destOrd="0" presId="urn:microsoft.com/office/officeart/2005/8/layout/target1"/>
    <dgm:cxn modelId="{5AF622DE-A015-4730-A235-C66B130FEE20}" type="presOf" srcId="{7CEBC82E-D629-4C0A-B7F4-3778EDAC990E}" destId="{5D033FEB-3603-4A6D-9665-1FA99DA01395}" srcOrd="0" destOrd="0" presId="urn:microsoft.com/office/officeart/2005/8/layout/target1"/>
    <dgm:cxn modelId="{5630D793-5A16-4CB8-8A2B-F155B674D64E}" srcId="{72C6CDE5-67FB-4F7F-8F2A-0031500DF5B5}" destId="{1FDA54FB-BFAC-409A-AB14-CD75E2E99F92}" srcOrd="2" destOrd="0" parTransId="{2E751159-E561-4DC6-B6CF-4E47862E8F0A}" sibTransId="{479951DA-1F9E-43B3-944F-C8F2FD02364F}"/>
    <dgm:cxn modelId="{AE95B6A6-97CC-4791-B10F-6C13FC58AB5F}" srcId="{72C6CDE5-67FB-4F7F-8F2A-0031500DF5B5}" destId="{E06453DA-2346-451C-84A1-8C8C07C3D936}" srcOrd="1" destOrd="0" parTransId="{88BCF312-23B2-4C95-94F0-74EAA93A0C0C}" sibTransId="{BB779AEE-E0EF-47F3-896D-68BBBA0636AB}"/>
    <dgm:cxn modelId="{F2204182-419F-4B6A-8240-4D9E36C5298C}" srcId="{72C6CDE5-67FB-4F7F-8F2A-0031500DF5B5}" destId="{7CEBC82E-D629-4C0A-B7F4-3778EDAC990E}" srcOrd="3" destOrd="0" parTransId="{F95E2FB5-CB93-43F9-92D5-C25F191B291F}" sibTransId="{2E754ACB-BD2D-4D0D-972C-9E3397924094}"/>
    <dgm:cxn modelId="{E1DB2607-A861-4C8B-828B-DCD0280D3076}" type="presParOf" srcId="{5942D24D-8568-4163-ADF2-958FF7E094B3}" destId="{BE03B37E-1CEE-43AA-89D7-E986FA284420}" srcOrd="0" destOrd="0" presId="urn:microsoft.com/office/officeart/2005/8/layout/target1"/>
    <dgm:cxn modelId="{F10C24C5-5C69-4B17-9DDF-1B435B09B285}" type="presParOf" srcId="{5942D24D-8568-4163-ADF2-958FF7E094B3}" destId="{AF53D5A8-4ABE-4A1A-96CB-BD12384DE34E}" srcOrd="1" destOrd="0" presId="urn:microsoft.com/office/officeart/2005/8/layout/target1"/>
    <dgm:cxn modelId="{ABE86182-38F0-46FF-B362-65389D47863C}" type="presParOf" srcId="{5942D24D-8568-4163-ADF2-958FF7E094B3}" destId="{6280278E-BC96-469E-A928-D5B1E3997DAA}" srcOrd="2" destOrd="0" presId="urn:microsoft.com/office/officeart/2005/8/layout/target1"/>
    <dgm:cxn modelId="{B71545D0-7347-4751-A4E4-E59640050AE4}" type="presParOf" srcId="{5942D24D-8568-4163-ADF2-958FF7E094B3}" destId="{AF173CB5-D1DF-49AD-9F15-F8B5E51B3992}" srcOrd="3" destOrd="0" presId="urn:microsoft.com/office/officeart/2005/8/layout/target1"/>
    <dgm:cxn modelId="{7B765D4F-F1A5-43C5-BF36-18FDCA820A6F}" type="presParOf" srcId="{5942D24D-8568-4163-ADF2-958FF7E094B3}" destId="{33B7CF22-3310-436D-9D58-63CEA2F96879}" srcOrd="4" destOrd="0" presId="urn:microsoft.com/office/officeart/2005/8/layout/target1"/>
    <dgm:cxn modelId="{F835FF76-F568-48B9-8DEF-F5EAEF64B620}" type="presParOf" srcId="{5942D24D-8568-4163-ADF2-958FF7E094B3}" destId="{002CC4B9-2D37-41F3-89F6-61B11ABF4F05}" srcOrd="5" destOrd="0" presId="urn:microsoft.com/office/officeart/2005/8/layout/target1"/>
    <dgm:cxn modelId="{0F51044D-6167-469A-A3D3-041A26391237}" type="presParOf" srcId="{5942D24D-8568-4163-ADF2-958FF7E094B3}" destId="{C038E270-3509-411B-A708-84F7F02F2839}" srcOrd="6" destOrd="0" presId="urn:microsoft.com/office/officeart/2005/8/layout/target1"/>
    <dgm:cxn modelId="{F8715E79-EA2C-4157-BF44-D37F8D41A046}" type="presParOf" srcId="{5942D24D-8568-4163-ADF2-958FF7E094B3}" destId="{7035FEC2-CAEF-4C27-9B54-3F09306EE7C7}" srcOrd="7" destOrd="0" presId="urn:microsoft.com/office/officeart/2005/8/layout/target1"/>
    <dgm:cxn modelId="{1A4E50EA-2EF2-44F2-97B3-ADBE5B74CBA8}" type="presParOf" srcId="{5942D24D-8568-4163-ADF2-958FF7E094B3}" destId="{9636052A-AB66-4312-A75F-B1008291FC75}" srcOrd="8" destOrd="0" presId="urn:microsoft.com/office/officeart/2005/8/layout/target1"/>
    <dgm:cxn modelId="{F058608C-0254-4485-9425-012C6197735D}" type="presParOf" srcId="{5942D24D-8568-4163-ADF2-958FF7E094B3}" destId="{79EA7D2B-510A-4B02-8332-A47FE742C761}" srcOrd="9" destOrd="0" presId="urn:microsoft.com/office/officeart/2005/8/layout/target1"/>
    <dgm:cxn modelId="{1A65C10D-8958-4C19-9BA0-6FE29CF202E5}" type="presParOf" srcId="{5942D24D-8568-4163-ADF2-958FF7E094B3}" destId="{3177EDFC-BD5C-4174-A460-3AB2F7CF824F}" srcOrd="10" destOrd="0" presId="urn:microsoft.com/office/officeart/2005/8/layout/target1"/>
    <dgm:cxn modelId="{3E2B82C4-5E86-4CA7-8B40-09433007EFEE}" type="presParOf" srcId="{5942D24D-8568-4163-ADF2-958FF7E094B3}" destId="{B04C6C52-6609-425D-AF99-93367CACA4E0}" srcOrd="11" destOrd="0" presId="urn:microsoft.com/office/officeart/2005/8/layout/target1"/>
    <dgm:cxn modelId="{DBFD94D8-316F-4182-BAE8-CCF7B60B90B9}" type="presParOf" srcId="{5942D24D-8568-4163-ADF2-958FF7E094B3}" destId="{5081F67A-0C40-475F-84FA-F336D3E8ADA3}" srcOrd="12" destOrd="0" presId="urn:microsoft.com/office/officeart/2005/8/layout/target1"/>
    <dgm:cxn modelId="{0D8967C2-1920-47D6-9ADA-7671EE4C85C3}" type="presParOf" srcId="{5942D24D-8568-4163-ADF2-958FF7E094B3}" destId="{5D033FEB-3603-4A6D-9665-1FA99DA01395}" srcOrd="13" destOrd="0" presId="urn:microsoft.com/office/officeart/2005/8/layout/target1"/>
    <dgm:cxn modelId="{41492C46-C499-4786-A730-BBA30AB109CE}" type="presParOf" srcId="{5942D24D-8568-4163-ADF2-958FF7E094B3}" destId="{48A33092-2F80-4C31-9BD3-08D7976ADA14}" srcOrd="14" destOrd="0" presId="urn:microsoft.com/office/officeart/2005/8/layout/target1"/>
    <dgm:cxn modelId="{6503EEAC-2E60-4EFE-BF0B-4795F6CFC371}" type="presParOf" srcId="{5942D24D-8568-4163-ADF2-958FF7E094B3}" destId="{15151574-8C06-40B4-8CC6-C0AF0F0E3C01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225D6BC-AA4B-4E18-AA32-A28901A3D5F8}" type="doc">
      <dgm:prSet loTypeId="urn:microsoft.com/office/officeart/2005/8/layout/hierarchy1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sl-SI"/>
        </a:p>
      </dgm:t>
    </dgm:pt>
    <dgm:pt modelId="{A422A3C2-9623-4343-9ACE-20990109CAAA}">
      <dgm:prSet phldrT="[besedilo]" custT="1"/>
      <dgm:spPr>
        <a:solidFill>
          <a:schemeClr val="bg1"/>
        </a:solidFill>
        <a:ln w="38100">
          <a:solidFill>
            <a:schemeClr val="accent6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sl-SI" sz="3200" b="1" dirty="0" smtClean="0">
              <a:solidFill>
                <a:schemeClr val="accent6"/>
              </a:solidFill>
              <a:latin typeface="Arial Rounded MT Bold" pitchFamily="34" charset="0"/>
            </a:rPr>
            <a:t>IZVEDBENI KURIKUL</a:t>
          </a:r>
        </a:p>
        <a:p>
          <a:pPr>
            <a:spcAft>
              <a:spcPts val="0"/>
            </a:spcAft>
          </a:pPr>
          <a:r>
            <a:rPr lang="sl-SI" sz="2400" b="1" dirty="0" smtClean="0">
              <a:solidFill>
                <a:schemeClr val="accent6"/>
              </a:solidFill>
              <a:latin typeface="Arial Rounded MT Bold" pitchFamily="34" charset="0"/>
            </a:rPr>
            <a:t>(</a:t>
          </a:r>
          <a:r>
            <a:rPr lang="sl-SI" sz="2400" b="1" dirty="0" err="1" smtClean="0">
              <a:solidFill>
                <a:schemeClr val="accent6"/>
              </a:solidFill>
              <a:latin typeface="Arial Rounded MT Bold" pitchFamily="34" charset="0"/>
            </a:rPr>
            <a:t>kurikul</a:t>
          </a:r>
          <a:r>
            <a:rPr lang="sl-SI" sz="2400" b="1" dirty="0" smtClean="0">
              <a:solidFill>
                <a:schemeClr val="accent6"/>
              </a:solidFill>
              <a:latin typeface="Arial Rounded MT Bold" pitchFamily="34" charset="0"/>
            </a:rPr>
            <a:t> šole/šolski </a:t>
          </a:r>
          <a:r>
            <a:rPr lang="sl-SI" sz="2400" b="1" dirty="0" err="1" smtClean="0">
              <a:solidFill>
                <a:schemeClr val="accent6"/>
              </a:solidFill>
              <a:latin typeface="Arial Rounded MT Bold" pitchFamily="34" charset="0"/>
            </a:rPr>
            <a:t>kurikul</a:t>
          </a:r>
          <a:r>
            <a:rPr lang="sl-SI" sz="2400" b="1" dirty="0" smtClean="0">
              <a:solidFill>
                <a:schemeClr val="accent6"/>
              </a:solidFill>
              <a:latin typeface="Arial Rounded MT Bold" pitchFamily="34" charset="0"/>
            </a:rPr>
            <a:t>)</a:t>
          </a:r>
          <a:endParaRPr lang="sl-SI" sz="2400" b="1" dirty="0">
            <a:solidFill>
              <a:schemeClr val="accent6"/>
            </a:solidFill>
            <a:latin typeface="Arial Rounded MT Bold" pitchFamily="34" charset="0"/>
          </a:endParaRPr>
        </a:p>
      </dgm:t>
    </dgm:pt>
    <dgm:pt modelId="{D7C3D668-3AB6-4F7E-8A56-CB0F48B628A3}" type="parTrans" cxnId="{36813D74-F6D6-48EE-ABE4-810C0BD13CD6}">
      <dgm:prSet/>
      <dgm:spPr/>
      <dgm:t>
        <a:bodyPr/>
        <a:lstStyle/>
        <a:p>
          <a:endParaRPr lang="sl-SI"/>
        </a:p>
      </dgm:t>
    </dgm:pt>
    <dgm:pt modelId="{D66DA5F4-2CA4-4E84-A353-B7D1829A00F2}" type="sibTrans" cxnId="{36813D74-F6D6-48EE-ABE4-810C0BD13CD6}">
      <dgm:prSet/>
      <dgm:spPr/>
      <dgm:t>
        <a:bodyPr/>
        <a:lstStyle/>
        <a:p>
          <a:endParaRPr lang="sl-SI"/>
        </a:p>
      </dgm:t>
    </dgm:pt>
    <dgm:pt modelId="{04349C89-F050-4AC4-BAA4-FA16E6D70E4A}">
      <dgm:prSet phldrT="[besedilo]" custT="1"/>
      <dgm:spPr>
        <a:solidFill>
          <a:schemeClr val="bg1"/>
        </a:solidFill>
        <a:ln w="38100">
          <a:solidFill>
            <a:schemeClr val="accent6"/>
          </a:solidFill>
        </a:ln>
      </dgm:spPr>
      <dgm:t>
        <a:bodyPr/>
        <a:lstStyle/>
        <a:p>
          <a:r>
            <a:rPr lang="sl-SI" sz="2400" b="1" dirty="0" smtClean="0">
              <a:solidFill>
                <a:schemeClr val="accent6"/>
              </a:solidFill>
              <a:latin typeface="Arial Rounded MT Bold" pitchFamily="34" charset="0"/>
            </a:rPr>
            <a:t>NAČRT IZVAJANJA vseh organiziranih oblik vzgojno-izobraževalnega procesa</a:t>
          </a:r>
          <a:endParaRPr lang="sl-SI" sz="2400" b="1" dirty="0">
            <a:solidFill>
              <a:schemeClr val="accent6"/>
            </a:solidFill>
            <a:latin typeface="Arial Rounded MT Bold" pitchFamily="34" charset="0"/>
          </a:endParaRPr>
        </a:p>
      </dgm:t>
    </dgm:pt>
    <dgm:pt modelId="{AFA8DE96-67DA-4CFE-99BC-E252E909BE2D}" type="parTrans" cxnId="{9A375879-581B-4E17-B0F2-5A51DB8A9155}">
      <dgm:prSet/>
      <dgm:spPr>
        <a:ln>
          <a:solidFill>
            <a:schemeClr val="accent6"/>
          </a:solidFill>
        </a:ln>
      </dgm:spPr>
      <dgm:t>
        <a:bodyPr/>
        <a:lstStyle/>
        <a:p>
          <a:endParaRPr lang="sl-SI"/>
        </a:p>
      </dgm:t>
    </dgm:pt>
    <dgm:pt modelId="{2284EF29-0FCB-406F-9470-14A5177F9CEB}" type="sibTrans" cxnId="{9A375879-581B-4E17-B0F2-5A51DB8A9155}">
      <dgm:prSet/>
      <dgm:spPr/>
      <dgm:t>
        <a:bodyPr/>
        <a:lstStyle/>
        <a:p>
          <a:endParaRPr lang="sl-SI"/>
        </a:p>
      </dgm:t>
    </dgm:pt>
    <dgm:pt modelId="{5A2503E3-09BD-47F7-9793-8ECF9025CA9C}">
      <dgm:prSet phldrT="[besedilo]" custT="1"/>
      <dgm:spPr>
        <a:solidFill>
          <a:schemeClr val="bg1">
            <a:alpha val="90000"/>
          </a:schemeClr>
        </a:solidFill>
        <a:ln w="38100">
          <a:solidFill>
            <a:schemeClr val="accent6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sl-SI" sz="2400" b="1" dirty="0" smtClean="0">
              <a:solidFill>
                <a:schemeClr val="accent6"/>
              </a:solidFill>
            </a:rPr>
            <a:t>Nacionalni </a:t>
          </a:r>
          <a:r>
            <a:rPr lang="sl-SI" sz="2400" b="1" dirty="0" err="1" smtClean="0">
              <a:solidFill>
                <a:schemeClr val="accent6"/>
              </a:solidFill>
            </a:rPr>
            <a:t>kurikulum</a:t>
          </a:r>
          <a:r>
            <a:rPr lang="sl-SI" sz="2400" b="1" dirty="0" smtClean="0">
              <a:solidFill>
                <a:schemeClr val="accent6"/>
              </a:solidFill>
            </a:rPr>
            <a:t>:</a:t>
          </a:r>
        </a:p>
        <a:p>
          <a:pPr>
            <a:spcAft>
              <a:spcPts val="0"/>
            </a:spcAft>
          </a:pPr>
          <a:r>
            <a:rPr lang="sl-SI" sz="2000" b="1" dirty="0" smtClean="0">
              <a:solidFill>
                <a:schemeClr val="accent6"/>
              </a:solidFill>
            </a:rPr>
            <a:t>obvezno  </a:t>
          </a:r>
        </a:p>
        <a:p>
          <a:pPr>
            <a:spcAft>
              <a:spcPts val="0"/>
            </a:spcAft>
          </a:pPr>
          <a:r>
            <a:rPr lang="sl-SI" sz="2000" b="1" dirty="0" smtClean="0">
              <a:solidFill>
                <a:schemeClr val="accent6"/>
              </a:solidFill>
            </a:rPr>
            <a:t>(+ izbirno)</a:t>
          </a:r>
          <a:endParaRPr lang="sl-SI" sz="2000" b="1" dirty="0">
            <a:solidFill>
              <a:schemeClr val="accent6"/>
            </a:solidFill>
          </a:endParaRPr>
        </a:p>
      </dgm:t>
    </dgm:pt>
    <dgm:pt modelId="{5ED07B00-59AE-4B30-BE4F-FB57EFE89711}" type="parTrans" cxnId="{66D660F6-084D-4DF0-939E-5081342E0B11}">
      <dgm:prSet/>
      <dgm:spPr>
        <a:ln>
          <a:solidFill>
            <a:schemeClr val="accent6"/>
          </a:solidFill>
        </a:ln>
      </dgm:spPr>
      <dgm:t>
        <a:bodyPr/>
        <a:lstStyle/>
        <a:p>
          <a:endParaRPr lang="sl-SI"/>
        </a:p>
      </dgm:t>
    </dgm:pt>
    <dgm:pt modelId="{DDF59639-4970-4E89-9726-B462DD2D36AA}" type="sibTrans" cxnId="{66D660F6-084D-4DF0-939E-5081342E0B11}">
      <dgm:prSet/>
      <dgm:spPr/>
      <dgm:t>
        <a:bodyPr/>
        <a:lstStyle/>
        <a:p>
          <a:endParaRPr lang="sl-SI"/>
        </a:p>
      </dgm:t>
    </dgm:pt>
    <dgm:pt modelId="{F9E6D173-7745-43C6-9889-68CBADF77ACD}">
      <dgm:prSet phldrT="[besedilo]" custT="1"/>
      <dgm:spPr>
        <a:solidFill>
          <a:schemeClr val="bg1">
            <a:alpha val="90000"/>
          </a:schemeClr>
        </a:solidFill>
        <a:ln w="38100">
          <a:solidFill>
            <a:schemeClr val="accent6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sl-SI" sz="2400" b="1" dirty="0" smtClean="0">
              <a:solidFill>
                <a:schemeClr val="accent6"/>
              </a:solidFill>
            </a:rPr>
            <a:t>Odprti</a:t>
          </a:r>
        </a:p>
        <a:p>
          <a:pPr>
            <a:spcAft>
              <a:spcPts val="0"/>
            </a:spcAft>
          </a:pPr>
          <a:r>
            <a:rPr lang="sl-SI" sz="2400" b="1" dirty="0" err="1" smtClean="0">
              <a:solidFill>
                <a:schemeClr val="accent6"/>
              </a:solidFill>
            </a:rPr>
            <a:t>kurikulum</a:t>
          </a:r>
          <a:r>
            <a:rPr lang="sl-SI" sz="2400" b="1" dirty="0" smtClean="0">
              <a:solidFill>
                <a:schemeClr val="accent6"/>
              </a:solidFill>
            </a:rPr>
            <a:t>:</a:t>
          </a:r>
        </a:p>
        <a:p>
          <a:pPr>
            <a:spcAft>
              <a:spcPct val="35000"/>
            </a:spcAft>
          </a:pPr>
          <a:r>
            <a:rPr lang="sl-SI" sz="2000" b="1" dirty="0" smtClean="0">
              <a:solidFill>
                <a:schemeClr val="accent6"/>
              </a:solidFill>
            </a:rPr>
            <a:t>izbirno + prostovoljno</a:t>
          </a:r>
          <a:endParaRPr lang="sl-SI" sz="2000" b="1" dirty="0">
            <a:solidFill>
              <a:schemeClr val="accent6"/>
            </a:solidFill>
          </a:endParaRPr>
        </a:p>
      </dgm:t>
    </dgm:pt>
    <dgm:pt modelId="{D1EB806D-555C-4A1C-9564-B4F9464DB1BE}" type="parTrans" cxnId="{AE66540A-16B3-46EB-98E7-D2B311538049}">
      <dgm:prSet/>
      <dgm:spPr>
        <a:ln>
          <a:solidFill>
            <a:schemeClr val="accent6"/>
          </a:solidFill>
        </a:ln>
      </dgm:spPr>
      <dgm:t>
        <a:bodyPr/>
        <a:lstStyle/>
        <a:p>
          <a:endParaRPr lang="sl-SI"/>
        </a:p>
      </dgm:t>
    </dgm:pt>
    <dgm:pt modelId="{98C4FCE4-B062-47A4-9516-D6E4D84CCC4C}" type="sibTrans" cxnId="{AE66540A-16B3-46EB-98E7-D2B311538049}">
      <dgm:prSet/>
      <dgm:spPr/>
      <dgm:t>
        <a:bodyPr/>
        <a:lstStyle/>
        <a:p>
          <a:endParaRPr lang="sl-SI"/>
        </a:p>
      </dgm:t>
    </dgm:pt>
    <dgm:pt modelId="{5B5C67CA-80C4-4FEA-8CAB-93B5A106FFA3}">
      <dgm:prSet phldrT="[besedilo]" custT="1"/>
      <dgm:spPr>
        <a:solidFill>
          <a:schemeClr val="bg1"/>
        </a:solidFill>
        <a:ln w="38100">
          <a:solidFill>
            <a:schemeClr val="accent6"/>
          </a:solidFill>
        </a:ln>
      </dgm:spPr>
      <dgm:t>
        <a:bodyPr/>
        <a:lstStyle/>
        <a:p>
          <a:r>
            <a:rPr lang="sl-SI" sz="2400" b="1" dirty="0" smtClean="0">
              <a:solidFill>
                <a:srgbClr val="C00000"/>
              </a:solidFill>
              <a:latin typeface="Arial Rounded MT Bold" pitchFamily="34" charset="0"/>
            </a:rPr>
            <a:t>NAČRT  ZAGOTAVLJANJA KAKOVOSTI (spremljanja in ugotavljanja)</a:t>
          </a:r>
          <a:endParaRPr lang="sl-SI" sz="2400" b="1" dirty="0">
            <a:solidFill>
              <a:srgbClr val="C00000"/>
            </a:solidFill>
            <a:latin typeface="Arial Rounded MT Bold" pitchFamily="34" charset="0"/>
          </a:endParaRPr>
        </a:p>
      </dgm:t>
    </dgm:pt>
    <dgm:pt modelId="{9BC25ED9-C1BA-48E1-89AD-8B7EB271A551}" type="parTrans" cxnId="{558EDB00-D0DD-4EC5-9B1C-6BE7BE9A8E2B}">
      <dgm:prSet/>
      <dgm:spPr>
        <a:ln>
          <a:solidFill>
            <a:schemeClr val="accent6"/>
          </a:solidFill>
        </a:ln>
      </dgm:spPr>
      <dgm:t>
        <a:bodyPr/>
        <a:lstStyle/>
        <a:p>
          <a:endParaRPr lang="sl-SI"/>
        </a:p>
      </dgm:t>
    </dgm:pt>
    <dgm:pt modelId="{9F80C5D9-945B-4EB9-B277-4E56AC99D9EA}" type="sibTrans" cxnId="{558EDB00-D0DD-4EC5-9B1C-6BE7BE9A8E2B}">
      <dgm:prSet/>
      <dgm:spPr/>
      <dgm:t>
        <a:bodyPr/>
        <a:lstStyle/>
        <a:p>
          <a:endParaRPr lang="sl-SI"/>
        </a:p>
      </dgm:t>
    </dgm:pt>
    <dgm:pt modelId="{D6C6F40D-7AFC-4245-87DE-B4EEFAB95101}">
      <dgm:prSet phldrT="[besedilo]" custT="1"/>
      <dgm:spPr>
        <a:solidFill>
          <a:srgbClr val="FFFF00">
            <a:alpha val="90000"/>
          </a:srgbClr>
        </a:solidFill>
        <a:ln w="38100">
          <a:solidFill>
            <a:schemeClr val="accent6"/>
          </a:solidFill>
        </a:ln>
      </dgm:spPr>
      <dgm:t>
        <a:bodyPr/>
        <a:lstStyle/>
        <a:p>
          <a:r>
            <a:rPr lang="sl-SI" sz="2400" b="1" dirty="0" smtClean="0">
              <a:solidFill>
                <a:srgbClr val="C00000"/>
              </a:solidFill>
            </a:rPr>
            <a:t>Kazalniki</a:t>
          </a:r>
          <a:r>
            <a:rPr lang="sl-SI" sz="2400" dirty="0" smtClean="0">
              <a:solidFill>
                <a:srgbClr val="C00000"/>
              </a:solidFill>
            </a:rPr>
            <a:t> </a:t>
          </a:r>
          <a:r>
            <a:rPr lang="sl-SI" sz="2000" dirty="0" smtClean="0">
              <a:solidFill>
                <a:srgbClr val="C00000"/>
              </a:solidFill>
            </a:rPr>
            <a:t>kakovosti + </a:t>
          </a:r>
          <a:r>
            <a:rPr lang="sl-SI" sz="2400" b="1" dirty="0" smtClean="0">
              <a:solidFill>
                <a:srgbClr val="C00000"/>
              </a:solidFill>
            </a:rPr>
            <a:t>kriteriji in merila </a:t>
          </a:r>
          <a:r>
            <a:rPr lang="sl-SI" sz="2000" dirty="0" smtClean="0">
              <a:solidFill>
                <a:srgbClr val="C00000"/>
              </a:solidFill>
            </a:rPr>
            <a:t>za ugotavljanje in oceno kakovosti</a:t>
          </a:r>
          <a:endParaRPr lang="sl-SI" sz="2000" dirty="0">
            <a:solidFill>
              <a:srgbClr val="C00000"/>
            </a:solidFill>
          </a:endParaRPr>
        </a:p>
      </dgm:t>
    </dgm:pt>
    <dgm:pt modelId="{4D0EBEF0-4E8E-44FE-94B3-EC72B958BA0C}" type="parTrans" cxnId="{77797793-7D2B-453A-8513-2317E7442687}">
      <dgm:prSet/>
      <dgm:spPr>
        <a:ln>
          <a:solidFill>
            <a:schemeClr val="accent6"/>
          </a:solidFill>
        </a:ln>
      </dgm:spPr>
      <dgm:t>
        <a:bodyPr/>
        <a:lstStyle/>
        <a:p>
          <a:endParaRPr lang="sl-SI"/>
        </a:p>
      </dgm:t>
    </dgm:pt>
    <dgm:pt modelId="{96FE9461-1CBA-4A2D-98D3-030A54C2791B}" type="sibTrans" cxnId="{77797793-7D2B-453A-8513-2317E7442687}">
      <dgm:prSet/>
      <dgm:spPr/>
      <dgm:t>
        <a:bodyPr/>
        <a:lstStyle/>
        <a:p>
          <a:endParaRPr lang="sl-SI"/>
        </a:p>
      </dgm:t>
    </dgm:pt>
    <dgm:pt modelId="{B01D3176-E384-4748-864C-D2C2DEDCECB6}" type="pres">
      <dgm:prSet presAssocID="{C225D6BC-AA4B-4E18-AA32-A28901A3D5F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l-SI"/>
        </a:p>
      </dgm:t>
    </dgm:pt>
    <dgm:pt modelId="{D47D8253-FC3A-40BC-8B33-ACD478218B0D}" type="pres">
      <dgm:prSet presAssocID="{A422A3C2-9623-4343-9ACE-20990109CAAA}" presName="hierRoot1" presStyleCnt="0"/>
      <dgm:spPr/>
    </dgm:pt>
    <dgm:pt modelId="{A137CB64-E017-4BE0-A503-B6A46BAD7240}" type="pres">
      <dgm:prSet presAssocID="{A422A3C2-9623-4343-9ACE-20990109CAAA}" presName="composite" presStyleCnt="0"/>
      <dgm:spPr/>
    </dgm:pt>
    <dgm:pt modelId="{DDE209D8-B9A2-4D26-A672-7213CFA9BF31}" type="pres">
      <dgm:prSet presAssocID="{A422A3C2-9623-4343-9ACE-20990109CAAA}" presName="background" presStyleLbl="node0" presStyleIdx="0" presStyleCnt="1"/>
      <dgm:sp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</dgm:spPr>
      <dgm:t>
        <a:bodyPr/>
        <a:lstStyle/>
        <a:p>
          <a:endParaRPr lang="sl-SI"/>
        </a:p>
      </dgm:t>
    </dgm:pt>
    <dgm:pt modelId="{3E8FC8E0-86DC-4678-8BFC-15DEEDD49FBF}" type="pres">
      <dgm:prSet presAssocID="{A422A3C2-9623-4343-9ACE-20990109CAAA}" presName="text" presStyleLbl="fgAcc0" presStyleIdx="0" presStyleCnt="1" custScaleX="176810" custScaleY="15577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3BC9B050-74C9-450F-A93B-4C7482D48E3D}" type="pres">
      <dgm:prSet presAssocID="{A422A3C2-9623-4343-9ACE-20990109CAAA}" presName="hierChild2" presStyleCnt="0"/>
      <dgm:spPr/>
    </dgm:pt>
    <dgm:pt modelId="{3BAB1CA6-8B65-490B-ADA2-BED0A52674FC}" type="pres">
      <dgm:prSet presAssocID="{AFA8DE96-67DA-4CFE-99BC-E252E909BE2D}" presName="Name10" presStyleLbl="parChTrans1D2" presStyleIdx="0" presStyleCnt="2"/>
      <dgm:spPr/>
      <dgm:t>
        <a:bodyPr/>
        <a:lstStyle/>
        <a:p>
          <a:endParaRPr lang="sl-SI"/>
        </a:p>
      </dgm:t>
    </dgm:pt>
    <dgm:pt modelId="{3DE873B6-2A1B-4836-8FF3-AAF91A73FB98}" type="pres">
      <dgm:prSet presAssocID="{04349C89-F050-4AC4-BAA4-FA16E6D70E4A}" presName="hierRoot2" presStyleCnt="0"/>
      <dgm:spPr/>
    </dgm:pt>
    <dgm:pt modelId="{0FF53724-A7EA-478E-B820-388413F1F410}" type="pres">
      <dgm:prSet presAssocID="{04349C89-F050-4AC4-BAA4-FA16E6D70E4A}" presName="composite2" presStyleCnt="0"/>
      <dgm:spPr/>
    </dgm:pt>
    <dgm:pt modelId="{50D28097-5CF5-46E6-9352-F748FDBE7647}" type="pres">
      <dgm:prSet presAssocID="{04349C89-F050-4AC4-BAA4-FA16E6D70E4A}" presName="background2" presStyleLbl="node2" presStyleIdx="0" presStyleCnt="2"/>
      <dgm:sp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</dgm:spPr>
      <dgm:t>
        <a:bodyPr/>
        <a:lstStyle/>
        <a:p>
          <a:endParaRPr lang="sl-SI"/>
        </a:p>
      </dgm:t>
    </dgm:pt>
    <dgm:pt modelId="{4DF875FB-7855-4CE8-BF9F-D8C145508C9C}" type="pres">
      <dgm:prSet presAssocID="{04349C89-F050-4AC4-BAA4-FA16E6D70E4A}" presName="text2" presStyleLbl="fgAcc2" presStyleIdx="0" presStyleCnt="2" custScaleX="194192" custScaleY="154242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DDD1E1CE-639F-4ACC-829F-C47F1B08C857}" type="pres">
      <dgm:prSet presAssocID="{04349C89-F050-4AC4-BAA4-FA16E6D70E4A}" presName="hierChild3" presStyleCnt="0"/>
      <dgm:spPr/>
    </dgm:pt>
    <dgm:pt modelId="{72A001AE-E98C-49D3-8206-EC8F1C5397C1}" type="pres">
      <dgm:prSet presAssocID="{5ED07B00-59AE-4B30-BE4F-FB57EFE89711}" presName="Name17" presStyleLbl="parChTrans1D3" presStyleIdx="0" presStyleCnt="3"/>
      <dgm:spPr/>
      <dgm:t>
        <a:bodyPr/>
        <a:lstStyle/>
        <a:p>
          <a:endParaRPr lang="sl-SI"/>
        </a:p>
      </dgm:t>
    </dgm:pt>
    <dgm:pt modelId="{A5108719-36FB-40AF-B31A-9AEEF4FD5C25}" type="pres">
      <dgm:prSet presAssocID="{5A2503E3-09BD-47F7-9793-8ECF9025CA9C}" presName="hierRoot3" presStyleCnt="0"/>
      <dgm:spPr/>
    </dgm:pt>
    <dgm:pt modelId="{062CFACF-CDC4-4ADE-86FB-D28B7191602C}" type="pres">
      <dgm:prSet presAssocID="{5A2503E3-09BD-47F7-9793-8ECF9025CA9C}" presName="composite3" presStyleCnt="0"/>
      <dgm:spPr/>
    </dgm:pt>
    <dgm:pt modelId="{470626C8-BBC7-42A7-87AC-C1BE6074F9B5}" type="pres">
      <dgm:prSet presAssocID="{5A2503E3-09BD-47F7-9793-8ECF9025CA9C}" presName="background3" presStyleLbl="node3" presStyleIdx="0" presStyleCnt="3"/>
      <dgm:spPr>
        <a:solidFill>
          <a:srgbClr val="C00000"/>
        </a:solidFill>
      </dgm:spPr>
      <dgm:t>
        <a:bodyPr/>
        <a:lstStyle/>
        <a:p>
          <a:endParaRPr lang="sl-SI"/>
        </a:p>
      </dgm:t>
    </dgm:pt>
    <dgm:pt modelId="{C78286D9-5E05-48AE-9DA1-DF608ECFAE50}" type="pres">
      <dgm:prSet presAssocID="{5A2503E3-09BD-47F7-9793-8ECF9025CA9C}" presName="text3" presStyleLbl="fgAcc3" presStyleIdx="0" presStyleCnt="3" custScaleX="128175" custScaleY="11301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3DD16CA3-AED0-43E2-BCAD-3FCCD553A602}" type="pres">
      <dgm:prSet presAssocID="{5A2503E3-09BD-47F7-9793-8ECF9025CA9C}" presName="hierChild4" presStyleCnt="0"/>
      <dgm:spPr/>
    </dgm:pt>
    <dgm:pt modelId="{479530FB-C571-4904-9AEA-C6414DF4B872}" type="pres">
      <dgm:prSet presAssocID="{D1EB806D-555C-4A1C-9564-B4F9464DB1BE}" presName="Name17" presStyleLbl="parChTrans1D3" presStyleIdx="1" presStyleCnt="3"/>
      <dgm:spPr/>
      <dgm:t>
        <a:bodyPr/>
        <a:lstStyle/>
        <a:p>
          <a:endParaRPr lang="sl-SI"/>
        </a:p>
      </dgm:t>
    </dgm:pt>
    <dgm:pt modelId="{25CC4580-4627-4F97-BB3D-CD7D5B9B1CE2}" type="pres">
      <dgm:prSet presAssocID="{F9E6D173-7745-43C6-9889-68CBADF77ACD}" presName="hierRoot3" presStyleCnt="0"/>
      <dgm:spPr/>
    </dgm:pt>
    <dgm:pt modelId="{FDDF5E97-6D4E-40B8-B6F2-6D247F837455}" type="pres">
      <dgm:prSet presAssocID="{F9E6D173-7745-43C6-9889-68CBADF77ACD}" presName="composite3" presStyleCnt="0"/>
      <dgm:spPr/>
    </dgm:pt>
    <dgm:pt modelId="{711433C4-6ABF-4D51-A043-BA4BD23FDB1F}" type="pres">
      <dgm:prSet presAssocID="{F9E6D173-7745-43C6-9889-68CBADF77ACD}" presName="background3" presStyleLbl="node3" presStyleIdx="1" presStyleCnt="3"/>
      <dgm:spPr>
        <a:solidFill>
          <a:srgbClr val="00B050"/>
        </a:solidFill>
      </dgm:spPr>
      <dgm:t>
        <a:bodyPr/>
        <a:lstStyle/>
        <a:p>
          <a:endParaRPr lang="sl-SI"/>
        </a:p>
      </dgm:t>
    </dgm:pt>
    <dgm:pt modelId="{11189AA4-F138-4F23-BEDF-89F85CF0C02E}" type="pres">
      <dgm:prSet presAssocID="{F9E6D173-7745-43C6-9889-68CBADF77ACD}" presName="text3" presStyleLbl="fgAcc3" presStyleIdx="1" presStyleCnt="3" custScaleX="125146" custScaleY="11301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2A5643A0-608E-485C-81E6-473B9FE74F2F}" type="pres">
      <dgm:prSet presAssocID="{F9E6D173-7745-43C6-9889-68CBADF77ACD}" presName="hierChild4" presStyleCnt="0"/>
      <dgm:spPr/>
    </dgm:pt>
    <dgm:pt modelId="{C6CF5926-8F9E-49AB-827D-0C0D1F3719A7}" type="pres">
      <dgm:prSet presAssocID="{9BC25ED9-C1BA-48E1-89AD-8B7EB271A551}" presName="Name10" presStyleLbl="parChTrans1D2" presStyleIdx="1" presStyleCnt="2"/>
      <dgm:spPr/>
      <dgm:t>
        <a:bodyPr/>
        <a:lstStyle/>
        <a:p>
          <a:endParaRPr lang="sl-SI"/>
        </a:p>
      </dgm:t>
    </dgm:pt>
    <dgm:pt modelId="{0A7E5EF8-7D54-44D3-8E9A-C225D0A91D5E}" type="pres">
      <dgm:prSet presAssocID="{5B5C67CA-80C4-4FEA-8CAB-93B5A106FFA3}" presName="hierRoot2" presStyleCnt="0"/>
      <dgm:spPr/>
    </dgm:pt>
    <dgm:pt modelId="{6E4BDB5F-F9CD-4B43-9732-5F7DD0AC4841}" type="pres">
      <dgm:prSet presAssocID="{5B5C67CA-80C4-4FEA-8CAB-93B5A106FFA3}" presName="composite2" presStyleCnt="0"/>
      <dgm:spPr/>
    </dgm:pt>
    <dgm:pt modelId="{960049A9-FDB6-46AD-9753-7ED48C80A018}" type="pres">
      <dgm:prSet presAssocID="{5B5C67CA-80C4-4FEA-8CAB-93B5A106FFA3}" presName="background2" presStyleLbl="node2" presStyleIdx="1" presStyleCnt="2"/>
      <dgm:spPr>
        <a:solidFill>
          <a:srgbClr val="FFC000"/>
        </a:solidFill>
        <a:ln>
          <a:solidFill>
            <a:schemeClr val="bg1"/>
          </a:solidFill>
        </a:ln>
      </dgm:spPr>
      <dgm:t>
        <a:bodyPr/>
        <a:lstStyle/>
        <a:p>
          <a:endParaRPr lang="sl-SI"/>
        </a:p>
      </dgm:t>
    </dgm:pt>
    <dgm:pt modelId="{D88B3B5B-BE27-436F-93A8-230691614B7A}" type="pres">
      <dgm:prSet presAssocID="{5B5C67CA-80C4-4FEA-8CAB-93B5A106FFA3}" presName="text2" presStyleLbl="fgAcc2" presStyleIdx="1" presStyleCnt="2" custScaleX="187495" custScaleY="15630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D305640E-875A-4527-8893-551926376E28}" type="pres">
      <dgm:prSet presAssocID="{5B5C67CA-80C4-4FEA-8CAB-93B5A106FFA3}" presName="hierChild3" presStyleCnt="0"/>
      <dgm:spPr/>
    </dgm:pt>
    <dgm:pt modelId="{D1F04397-49CB-416F-A20B-AA54B6D8C559}" type="pres">
      <dgm:prSet presAssocID="{4D0EBEF0-4E8E-44FE-94B3-EC72B958BA0C}" presName="Name17" presStyleLbl="parChTrans1D3" presStyleIdx="2" presStyleCnt="3"/>
      <dgm:spPr/>
      <dgm:t>
        <a:bodyPr/>
        <a:lstStyle/>
        <a:p>
          <a:endParaRPr lang="sl-SI"/>
        </a:p>
      </dgm:t>
    </dgm:pt>
    <dgm:pt modelId="{5EACC2F4-04C5-4ED7-8546-B31C032E516F}" type="pres">
      <dgm:prSet presAssocID="{D6C6F40D-7AFC-4245-87DE-B4EEFAB95101}" presName="hierRoot3" presStyleCnt="0"/>
      <dgm:spPr/>
    </dgm:pt>
    <dgm:pt modelId="{D2BDAC8A-5756-40C7-A1B9-872B34C8A3C9}" type="pres">
      <dgm:prSet presAssocID="{D6C6F40D-7AFC-4245-87DE-B4EEFAB95101}" presName="composite3" presStyleCnt="0"/>
      <dgm:spPr/>
    </dgm:pt>
    <dgm:pt modelId="{1FB95D5D-EEFD-4D8F-8ADF-EAA6950CA90B}" type="pres">
      <dgm:prSet presAssocID="{D6C6F40D-7AFC-4245-87DE-B4EEFAB95101}" presName="background3" presStyleLbl="node3" presStyleIdx="2" presStyleCnt="3"/>
      <dgm:spPr>
        <a:solidFill>
          <a:srgbClr val="FFC000"/>
        </a:solidFill>
      </dgm:spPr>
      <dgm:t>
        <a:bodyPr/>
        <a:lstStyle/>
        <a:p>
          <a:endParaRPr lang="sl-SI"/>
        </a:p>
      </dgm:t>
    </dgm:pt>
    <dgm:pt modelId="{A17A9DBD-93D4-48E2-A6EB-75B7222CD37A}" type="pres">
      <dgm:prSet presAssocID="{D6C6F40D-7AFC-4245-87DE-B4EEFAB95101}" presName="text3" presStyleLbl="fgAcc3" presStyleIdx="2" presStyleCnt="3" custScaleX="152202" custScaleY="117624" custLinFactNeighborX="513" custLinFactNeighborY="-760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3DD26FC6-D5A1-4543-8006-F30D25B229AF}" type="pres">
      <dgm:prSet presAssocID="{D6C6F40D-7AFC-4245-87DE-B4EEFAB95101}" presName="hierChild4" presStyleCnt="0"/>
      <dgm:spPr/>
    </dgm:pt>
  </dgm:ptLst>
  <dgm:cxnLst>
    <dgm:cxn modelId="{37490356-2742-41A3-A8E4-B5335A9B525C}" type="presOf" srcId="{04349C89-F050-4AC4-BAA4-FA16E6D70E4A}" destId="{4DF875FB-7855-4CE8-BF9F-D8C145508C9C}" srcOrd="0" destOrd="0" presId="urn:microsoft.com/office/officeart/2005/8/layout/hierarchy1"/>
    <dgm:cxn modelId="{558EDB00-D0DD-4EC5-9B1C-6BE7BE9A8E2B}" srcId="{A422A3C2-9623-4343-9ACE-20990109CAAA}" destId="{5B5C67CA-80C4-4FEA-8CAB-93B5A106FFA3}" srcOrd="1" destOrd="0" parTransId="{9BC25ED9-C1BA-48E1-89AD-8B7EB271A551}" sibTransId="{9F80C5D9-945B-4EB9-B277-4E56AC99D9EA}"/>
    <dgm:cxn modelId="{EA05BC3C-9864-4C1E-810E-E8311C927A98}" type="presOf" srcId="{D1EB806D-555C-4A1C-9564-B4F9464DB1BE}" destId="{479530FB-C571-4904-9AEA-C6414DF4B872}" srcOrd="0" destOrd="0" presId="urn:microsoft.com/office/officeart/2005/8/layout/hierarchy1"/>
    <dgm:cxn modelId="{9A375879-581B-4E17-B0F2-5A51DB8A9155}" srcId="{A422A3C2-9623-4343-9ACE-20990109CAAA}" destId="{04349C89-F050-4AC4-BAA4-FA16E6D70E4A}" srcOrd="0" destOrd="0" parTransId="{AFA8DE96-67DA-4CFE-99BC-E252E909BE2D}" sibTransId="{2284EF29-0FCB-406F-9470-14A5177F9CEB}"/>
    <dgm:cxn modelId="{36813D74-F6D6-48EE-ABE4-810C0BD13CD6}" srcId="{C225D6BC-AA4B-4E18-AA32-A28901A3D5F8}" destId="{A422A3C2-9623-4343-9ACE-20990109CAAA}" srcOrd="0" destOrd="0" parTransId="{D7C3D668-3AB6-4F7E-8A56-CB0F48B628A3}" sibTransId="{D66DA5F4-2CA4-4E84-A353-B7D1829A00F2}"/>
    <dgm:cxn modelId="{24C4FDEC-7BFB-412D-BAA7-5240758A6F8C}" type="presOf" srcId="{D6C6F40D-7AFC-4245-87DE-B4EEFAB95101}" destId="{A17A9DBD-93D4-48E2-A6EB-75B7222CD37A}" srcOrd="0" destOrd="0" presId="urn:microsoft.com/office/officeart/2005/8/layout/hierarchy1"/>
    <dgm:cxn modelId="{DB676808-6192-4103-BB53-442C1F9969F6}" type="presOf" srcId="{C225D6BC-AA4B-4E18-AA32-A28901A3D5F8}" destId="{B01D3176-E384-4748-864C-D2C2DEDCECB6}" srcOrd="0" destOrd="0" presId="urn:microsoft.com/office/officeart/2005/8/layout/hierarchy1"/>
    <dgm:cxn modelId="{6115A3FC-2E69-46DD-B5E6-ABDEE61051C9}" type="presOf" srcId="{5A2503E3-09BD-47F7-9793-8ECF9025CA9C}" destId="{C78286D9-5E05-48AE-9DA1-DF608ECFAE50}" srcOrd="0" destOrd="0" presId="urn:microsoft.com/office/officeart/2005/8/layout/hierarchy1"/>
    <dgm:cxn modelId="{1FC7E928-C648-42C3-8FB9-9B4E9309ECF5}" type="presOf" srcId="{F9E6D173-7745-43C6-9889-68CBADF77ACD}" destId="{11189AA4-F138-4F23-BEDF-89F85CF0C02E}" srcOrd="0" destOrd="0" presId="urn:microsoft.com/office/officeart/2005/8/layout/hierarchy1"/>
    <dgm:cxn modelId="{77797793-7D2B-453A-8513-2317E7442687}" srcId="{5B5C67CA-80C4-4FEA-8CAB-93B5A106FFA3}" destId="{D6C6F40D-7AFC-4245-87DE-B4EEFAB95101}" srcOrd="0" destOrd="0" parTransId="{4D0EBEF0-4E8E-44FE-94B3-EC72B958BA0C}" sibTransId="{96FE9461-1CBA-4A2D-98D3-030A54C2791B}"/>
    <dgm:cxn modelId="{AE66540A-16B3-46EB-98E7-D2B311538049}" srcId="{04349C89-F050-4AC4-BAA4-FA16E6D70E4A}" destId="{F9E6D173-7745-43C6-9889-68CBADF77ACD}" srcOrd="1" destOrd="0" parTransId="{D1EB806D-555C-4A1C-9564-B4F9464DB1BE}" sibTransId="{98C4FCE4-B062-47A4-9516-D6E4D84CCC4C}"/>
    <dgm:cxn modelId="{D92295C0-1E01-48CB-8686-DB3FDA4786E4}" type="presOf" srcId="{5ED07B00-59AE-4B30-BE4F-FB57EFE89711}" destId="{72A001AE-E98C-49D3-8206-EC8F1C5397C1}" srcOrd="0" destOrd="0" presId="urn:microsoft.com/office/officeart/2005/8/layout/hierarchy1"/>
    <dgm:cxn modelId="{8D29BA52-B49D-4020-8255-9FFDD9A3D865}" type="presOf" srcId="{A422A3C2-9623-4343-9ACE-20990109CAAA}" destId="{3E8FC8E0-86DC-4678-8BFC-15DEEDD49FBF}" srcOrd="0" destOrd="0" presId="urn:microsoft.com/office/officeart/2005/8/layout/hierarchy1"/>
    <dgm:cxn modelId="{C92904AC-FFF7-4168-BA22-D1D7BBBBE583}" type="presOf" srcId="{5B5C67CA-80C4-4FEA-8CAB-93B5A106FFA3}" destId="{D88B3B5B-BE27-436F-93A8-230691614B7A}" srcOrd="0" destOrd="0" presId="urn:microsoft.com/office/officeart/2005/8/layout/hierarchy1"/>
    <dgm:cxn modelId="{5DEF968B-7B39-45A7-B205-0245781AFA19}" type="presOf" srcId="{9BC25ED9-C1BA-48E1-89AD-8B7EB271A551}" destId="{C6CF5926-8F9E-49AB-827D-0C0D1F3719A7}" srcOrd="0" destOrd="0" presId="urn:microsoft.com/office/officeart/2005/8/layout/hierarchy1"/>
    <dgm:cxn modelId="{4E2BDDB2-398F-4C7E-9DC4-BE75F44EC1BA}" type="presOf" srcId="{4D0EBEF0-4E8E-44FE-94B3-EC72B958BA0C}" destId="{D1F04397-49CB-416F-A20B-AA54B6D8C559}" srcOrd="0" destOrd="0" presId="urn:microsoft.com/office/officeart/2005/8/layout/hierarchy1"/>
    <dgm:cxn modelId="{66D660F6-084D-4DF0-939E-5081342E0B11}" srcId="{04349C89-F050-4AC4-BAA4-FA16E6D70E4A}" destId="{5A2503E3-09BD-47F7-9793-8ECF9025CA9C}" srcOrd="0" destOrd="0" parTransId="{5ED07B00-59AE-4B30-BE4F-FB57EFE89711}" sibTransId="{DDF59639-4970-4E89-9726-B462DD2D36AA}"/>
    <dgm:cxn modelId="{59543EE1-A7EB-4691-B83C-7B8F9589EB9A}" type="presOf" srcId="{AFA8DE96-67DA-4CFE-99BC-E252E909BE2D}" destId="{3BAB1CA6-8B65-490B-ADA2-BED0A52674FC}" srcOrd="0" destOrd="0" presId="urn:microsoft.com/office/officeart/2005/8/layout/hierarchy1"/>
    <dgm:cxn modelId="{875114EA-2EF8-4DF9-A214-4213245059BB}" type="presParOf" srcId="{B01D3176-E384-4748-864C-D2C2DEDCECB6}" destId="{D47D8253-FC3A-40BC-8B33-ACD478218B0D}" srcOrd="0" destOrd="0" presId="urn:microsoft.com/office/officeart/2005/8/layout/hierarchy1"/>
    <dgm:cxn modelId="{C7BE2205-1490-4F1F-A36E-0C9A73BD8494}" type="presParOf" srcId="{D47D8253-FC3A-40BC-8B33-ACD478218B0D}" destId="{A137CB64-E017-4BE0-A503-B6A46BAD7240}" srcOrd="0" destOrd="0" presId="urn:microsoft.com/office/officeart/2005/8/layout/hierarchy1"/>
    <dgm:cxn modelId="{080C6C70-DE72-42C7-9B6E-5E585467C30D}" type="presParOf" srcId="{A137CB64-E017-4BE0-A503-B6A46BAD7240}" destId="{DDE209D8-B9A2-4D26-A672-7213CFA9BF31}" srcOrd="0" destOrd="0" presId="urn:microsoft.com/office/officeart/2005/8/layout/hierarchy1"/>
    <dgm:cxn modelId="{4B47F7B2-A8A4-41DC-95BC-3CC4A5A04868}" type="presParOf" srcId="{A137CB64-E017-4BE0-A503-B6A46BAD7240}" destId="{3E8FC8E0-86DC-4678-8BFC-15DEEDD49FBF}" srcOrd="1" destOrd="0" presId="urn:microsoft.com/office/officeart/2005/8/layout/hierarchy1"/>
    <dgm:cxn modelId="{05C78C4D-AA59-428C-883E-258EC2748F7E}" type="presParOf" srcId="{D47D8253-FC3A-40BC-8B33-ACD478218B0D}" destId="{3BC9B050-74C9-450F-A93B-4C7482D48E3D}" srcOrd="1" destOrd="0" presId="urn:microsoft.com/office/officeart/2005/8/layout/hierarchy1"/>
    <dgm:cxn modelId="{B1DE0D44-EA4B-4035-A513-5E94B7498DA7}" type="presParOf" srcId="{3BC9B050-74C9-450F-A93B-4C7482D48E3D}" destId="{3BAB1CA6-8B65-490B-ADA2-BED0A52674FC}" srcOrd="0" destOrd="0" presId="urn:microsoft.com/office/officeart/2005/8/layout/hierarchy1"/>
    <dgm:cxn modelId="{51E9E6C9-0761-4919-A623-D7506309F5C6}" type="presParOf" srcId="{3BC9B050-74C9-450F-A93B-4C7482D48E3D}" destId="{3DE873B6-2A1B-4836-8FF3-AAF91A73FB98}" srcOrd="1" destOrd="0" presId="urn:microsoft.com/office/officeart/2005/8/layout/hierarchy1"/>
    <dgm:cxn modelId="{C8E95CEC-4775-4B93-8F3A-86B93AFB7B4D}" type="presParOf" srcId="{3DE873B6-2A1B-4836-8FF3-AAF91A73FB98}" destId="{0FF53724-A7EA-478E-B820-388413F1F410}" srcOrd="0" destOrd="0" presId="urn:microsoft.com/office/officeart/2005/8/layout/hierarchy1"/>
    <dgm:cxn modelId="{7C6DB63B-4AED-43CE-96E8-8A76B56C4D5D}" type="presParOf" srcId="{0FF53724-A7EA-478E-B820-388413F1F410}" destId="{50D28097-5CF5-46E6-9352-F748FDBE7647}" srcOrd="0" destOrd="0" presId="urn:microsoft.com/office/officeart/2005/8/layout/hierarchy1"/>
    <dgm:cxn modelId="{EB87A9DE-2DA1-4725-B4EB-FA43DB01E756}" type="presParOf" srcId="{0FF53724-A7EA-478E-B820-388413F1F410}" destId="{4DF875FB-7855-4CE8-BF9F-D8C145508C9C}" srcOrd="1" destOrd="0" presId="urn:microsoft.com/office/officeart/2005/8/layout/hierarchy1"/>
    <dgm:cxn modelId="{2FDD3D23-087D-4E04-B6AC-0D8A26A260D8}" type="presParOf" srcId="{3DE873B6-2A1B-4836-8FF3-AAF91A73FB98}" destId="{DDD1E1CE-639F-4ACC-829F-C47F1B08C857}" srcOrd="1" destOrd="0" presId="urn:microsoft.com/office/officeart/2005/8/layout/hierarchy1"/>
    <dgm:cxn modelId="{768974EB-6C8E-45A3-B868-E8A8BA9D6E3E}" type="presParOf" srcId="{DDD1E1CE-639F-4ACC-829F-C47F1B08C857}" destId="{72A001AE-E98C-49D3-8206-EC8F1C5397C1}" srcOrd="0" destOrd="0" presId="urn:microsoft.com/office/officeart/2005/8/layout/hierarchy1"/>
    <dgm:cxn modelId="{B69B91CD-DB31-4333-9968-BD8DE2C0E531}" type="presParOf" srcId="{DDD1E1CE-639F-4ACC-829F-C47F1B08C857}" destId="{A5108719-36FB-40AF-B31A-9AEEF4FD5C25}" srcOrd="1" destOrd="0" presId="urn:microsoft.com/office/officeart/2005/8/layout/hierarchy1"/>
    <dgm:cxn modelId="{1CED8013-E7E2-4517-83BE-2F1A242D2BE0}" type="presParOf" srcId="{A5108719-36FB-40AF-B31A-9AEEF4FD5C25}" destId="{062CFACF-CDC4-4ADE-86FB-D28B7191602C}" srcOrd="0" destOrd="0" presId="urn:microsoft.com/office/officeart/2005/8/layout/hierarchy1"/>
    <dgm:cxn modelId="{F0534481-D718-4951-A641-CD41862BB36E}" type="presParOf" srcId="{062CFACF-CDC4-4ADE-86FB-D28B7191602C}" destId="{470626C8-BBC7-42A7-87AC-C1BE6074F9B5}" srcOrd="0" destOrd="0" presId="urn:microsoft.com/office/officeart/2005/8/layout/hierarchy1"/>
    <dgm:cxn modelId="{88D7F3E3-307D-4617-9B48-49279E4513DB}" type="presParOf" srcId="{062CFACF-CDC4-4ADE-86FB-D28B7191602C}" destId="{C78286D9-5E05-48AE-9DA1-DF608ECFAE50}" srcOrd="1" destOrd="0" presId="urn:microsoft.com/office/officeart/2005/8/layout/hierarchy1"/>
    <dgm:cxn modelId="{5D6959AC-5E6F-4A46-B915-9A98E2DCD735}" type="presParOf" srcId="{A5108719-36FB-40AF-B31A-9AEEF4FD5C25}" destId="{3DD16CA3-AED0-43E2-BCAD-3FCCD553A602}" srcOrd="1" destOrd="0" presId="urn:microsoft.com/office/officeart/2005/8/layout/hierarchy1"/>
    <dgm:cxn modelId="{2CFE8012-BB19-4286-9AC6-1B97B0B2A6FD}" type="presParOf" srcId="{DDD1E1CE-639F-4ACC-829F-C47F1B08C857}" destId="{479530FB-C571-4904-9AEA-C6414DF4B872}" srcOrd="2" destOrd="0" presId="urn:microsoft.com/office/officeart/2005/8/layout/hierarchy1"/>
    <dgm:cxn modelId="{C5AD02F0-595F-40B7-B7D1-EFA3A2AC6EE5}" type="presParOf" srcId="{DDD1E1CE-639F-4ACC-829F-C47F1B08C857}" destId="{25CC4580-4627-4F97-BB3D-CD7D5B9B1CE2}" srcOrd="3" destOrd="0" presId="urn:microsoft.com/office/officeart/2005/8/layout/hierarchy1"/>
    <dgm:cxn modelId="{DAED2A59-723D-4012-9E63-435D70A97267}" type="presParOf" srcId="{25CC4580-4627-4F97-BB3D-CD7D5B9B1CE2}" destId="{FDDF5E97-6D4E-40B8-B6F2-6D247F837455}" srcOrd="0" destOrd="0" presId="urn:microsoft.com/office/officeart/2005/8/layout/hierarchy1"/>
    <dgm:cxn modelId="{903A1828-4E06-4B1C-A3A0-A66624C4BCB0}" type="presParOf" srcId="{FDDF5E97-6D4E-40B8-B6F2-6D247F837455}" destId="{711433C4-6ABF-4D51-A043-BA4BD23FDB1F}" srcOrd="0" destOrd="0" presId="urn:microsoft.com/office/officeart/2005/8/layout/hierarchy1"/>
    <dgm:cxn modelId="{B27BE84C-42F4-4101-BE7F-0FC70C5CBB42}" type="presParOf" srcId="{FDDF5E97-6D4E-40B8-B6F2-6D247F837455}" destId="{11189AA4-F138-4F23-BEDF-89F85CF0C02E}" srcOrd="1" destOrd="0" presId="urn:microsoft.com/office/officeart/2005/8/layout/hierarchy1"/>
    <dgm:cxn modelId="{65A042A4-BE77-4462-981C-3D9E5648AE16}" type="presParOf" srcId="{25CC4580-4627-4F97-BB3D-CD7D5B9B1CE2}" destId="{2A5643A0-608E-485C-81E6-473B9FE74F2F}" srcOrd="1" destOrd="0" presId="urn:microsoft.com/office/officeart/2005/8/layout/hierarchy1"/>
    <dgm:cxn modelId="{E104E1C1-B617-40E0-A2EF-AD71FCE98277}" type="presParOf" srcId="{3BC9B050-74C9-450F-A93B-4C7482D48E3D}" destId="{C6CF5926-8F9E-49AB-827D-0C0D1F3719A7}" srcOrd="2" destOrd="0" presId="urn:microsoft.com/office/officeart/2005/8/layout/hierarchy1"/>
    <dgm:cxn modelId="{A67C5B5D-3B42-4DDF-9742-F469741F2FB1}" type="presParOf" srcId="{3BC9B050-74C9-450F-A93B-4C7482D48E3D}" destId="{0A7E5EF8-7D54-44D3-8E9A-C225D0A91D5E}" srcOrd="3" destOrd="0" presId="urn:microsoft.com/office/officeart/2005/8/layout/hierarchy1"/>
    <dgm:cxn modelId="{72E89454-5DF4-49F1-AEED-ACEA7F90AEC4}" type="presParOf" srcId="{0A7E5EF8-7D54-44D3-8E9A-C225D0A91D5E}" destId="{6E4BDB5F-F9CD-4B43-9732-5F7DD0AC4841}" srcOrd="0" destOrd="0" presId="urn:microsoft.com/office/officeart/2005/8/layout/hierarchy1"/>
    <dgm:cxn modelId="{D5778AA7-D998-4778-B888-02DD88F3CE6B}" type="presParOf" srcId="{6E4BDB5F-F9CD-4B43-9732-5F7DD0AC4841}" destId="{960049A9-FDB6-46AD-9753-7ED48C80A018}" srcOrd="0" destOrd="0" presId="urn:microsoft.com/office/officeart/2005/8/layout/hierarchy1"/>
    <dgm:cxn modelId="{0F0F9058-192A-4B8B-9928-11F1EC57728C}" type="presParOf" srcId="{6E4BDB5F-F9CD-4B43-9732-5F7DD0AC4841}" destId="{D88B3B5B-BE27-436F-93A8-230691614B7A}" srcOrd="1" destOrd="0" presId="urn:microsoft.com/office/officeart/2005/8/layout/hierarchy1"/>
    <dgm:cxn modelId="{958BE33F-D037-4CCB-80CD-A5CEAB878223}" type="presParOf" srcId="{0A7E5EF8-7D54-44D3-8E9A-C225D0A91D5E}" destId="{D305640E-875A-4527-8893-551926376E28}" srcOrd="1" destOrd="0" presId="urn:microsoft.com/office/officeart/2005/8/layout/hierarchy1"/>
    <dgm:cxn modelId="{F20A481E-65D8-4A27-85BB-6B17BEE648AB}" type="presParOf" srcId="{D305640E-875A-4527-8893-551926376E28}" destId="{D1F04397-49CB-416F-A20B-AA54B6D8C559}" srcOrd="0" destOrd="0" presId="urn:microsoft.com/office/officeart/2005/8/layout/hierarchy1"/>
    <dgm:cxn modelId="{C0B84C10-FA5E-43E5-8131-E4B54ACE0C95}" type="presParOf" srcId="{D305640E-875A-4527-8893-551926376E28}" destId="{5EACC2F4-04C5-4ED7-8546-B31C032E516F}" srcOrd="1" destOrd="0" presId="urn:microsoft.com/office/officeart/2005/8/layout/hierarchy1"/>
    <dgm:cxn modelId="{8AA00D80-D183-48BA-A5F6-BDAD5062F577}" type="presParOf" srcId="{5EACC2F4-04C5-4ED7-8546-B31C032E516F}" destId="{D2BDAC8A-5756-40C7-A1B9-872B34C8A3C9}" srcOrd="0" destOrd="0" presId="urn:microsoft.com/office/officeart/2005/8/layout/hierarchy1"/>
    <dgm:cxn modelId="{15D4DCB9-23A4-4390-91D6-5F770DCDC477}" type="presParOf" srcId="{D2BDAC8A-5756-40C7-A1B9-872B34C8A3C9}" destId="{1FB95D5D-EEFD-4D8F-8ADF-EAA6950CA90B}" srcOrd="0" destOrd="0" presId="urn:microsoft.com/office/officeart/2005/8/layout/hierarchy1"/>
    <dgm:cxn modelId="{62C582CD-D7D3-4302-96E2-3ADFCC80D1B7}" type="presParOf" srcId="{D2BDAC8A-5756-40C7-A1B9-872B34C8A3C9}" destId="{A17A9DBD-93D4-48E2-A6EB-75B7222CD37A}" srcOrd="1" destOrd="0" presId="urn:microsoft.com/office/officeart/2005/8/layout/hierarchy1"/>
    <dgm:cxn modelId="{CBE443BB-DCBA-45B3-AEBF-4B6972D47C39}" type="presParOf" srcId="{5EACC2F4-04C5-4ED7-8546-B31C032E516F}" destId="{3DD26FC6-D5A1-4543-8006-F30D25B229A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8BB9305-EFEC-429E-8AD2-B633C570D9BE}" type="doc">
      <dgm:prSet loTypeId="urn:microsoft.com/office/officeart/2005/8/layout/hList7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sl-SI"/>
        </a:p>
      </dgm:t>
    </dgm:pt>
    <dgm:pt modelId="{AC9BC13F-4FC9-4DAB-ACD3-2236704E7BF4}">
      <dgm:prSet phldrT="[besedilo]" custT="1"/>
      <dgm:spPr>
        <a:ln>
          <a:solidFill>
            <a:schemeClr val="accent6"/>
          </a:solidFill>
        </a:ln>
      </dgm:spPr>
      <dgm:t>
        <a:bodyPr/>
        <a:lstStyle/>
        <a:p>
          <a:pPr algn="l"/>
          <a:r>
            <a:rPr lang="sl-SI" sz="3600" dirty="0" smtClean="0">
              <a:solidFill>
                <a:srgbClr val="C00000"/>
              </a:solidFill>
              <a:latin typeface="Arial Rounded MT Bold" pitchFamily="34" charset="0"/>
            </a:rPr>
            <a:t>Obvezno</a:t>
          </a:r>
        </a:p>
        <a:p>
          <a:pPr algn="l"/>
          <a:r>
            <a:rPr lang="sl-SI" sz="3200" b="1" dirty="0" smtClean="0">
              <a:solidFill>
                <a:schemeClr val="tx1"/>
              </a:solidFill>
              <a:latin typeface="Arial Narrow" pitchFamily="34" charset="0"/>
            </a:rPr>
            <a:t>1. Kako?</a:t>
          </a:r>
          <a:endParaRPr lang="sl-SI" sz="32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6C6C440E-04F1-47FA-AEBE-2F578788C9C4}" type="parTrans" cxnId="{E32B5C97-B84A-4266-A8A5-80452E0DFA2A}">
      <dgm:prSet/>
      <dgm:spPr/>
      <dgm:t>
        <a:bodyPr/>
        <a:lstStyle/>
        <a:p>
          <a:endParaRPr lang="sl-SI"/>
        </a:p>
      </dgm:t>
    </dgm:pt>
    <dgm:pt modelId="{FD1F5EDF-78FD-4D8B-926A-928E648AEA7F}" type="sibTrans" cxnId="{E32B5C97-B84A-4266-A8A5-80452E0DFA2A}">
      <dgm:prSet/>
      <dgm:spPr/>
      <dgm:t>
        <a:bodyPr/>
        <a:lstStyle/>
        <a:p>
          <a:endParaRPr lang="sl-SI"/>
        </a:p>
      </dgm:t>
    </dgm:pt>
    <dgm:pt modelId="{11F7E9D2-2904-404D-8D02-DE28882F281F}">
      <dgm:prSet phldrT="[besedilo]" custT="1"/>
      <dgm:spPr>
        <a:ln>
          <a:solidFill>
            <a:schemeClr val="accent6"/>
          </a:solidFill>
        </a:ln>
      </dgm:spPr>
      <dgm:t>
        <a:bodyPr/>
        <a:lstStyle/>
        <a:p>
          <a:pPr algn="l"/>
          <a:r>
            <a:rPr lang="sl-SI" sz="3600" b="1" dirty="0" smtClean="0">
              <a:solidFill>
                <a:srgbClr val="00B050"/>
              </a:solidFill>
              <a:latin typeface="Arial Rounded MT Bold" pitchFamily="34" charset="0"/>
            </a:rPr>
            <a:t>Izbirno</a:t>
          </a:r>
        </a:p>
        <a:p>
          <a:pPr algn="l"/>
          <a:r>
            <a:rPr lang="sl-SI" sz="3200" b="1" dirty="0" smtClean="0">
              <a:solidFill>
                <a:schemeClr val="tx1"/>
              </a:solidFill>
              <a:latin typeface="Arial Narrow" pitchFamily="34" charset="0"/>
            </a:rPr>
            <a:t>1. Kaj?</a:t>
          </a:r>
        </a:p>
        <a:p>
          <a:pPr algn="l"/>
          <a:r>
            <a:rPr lang="sl-SI" sz="3200" b="1" dirty="0" smtClean="0">
              <a:solidFill>
                <a:schemeClr val="tx1"/>
              </a:solidFill>
              <a:latin typeface="Arial Narrow" pitchFamily="34" charset="0"/>
            </a:rPr>
            <a:t>2. Kako?</a:t>
          </a:r>
          <a:endParaRPr lang="sl-SI" sz="32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F03F7ED5-5B7C-47AF-86DE-66563612C643}" type="parTrans" cxnId="{5A864C28-685E-4856-817B-64F6DCD991D4}">
      <dgm:prSet/>
      <dgm:spPr/>
      <dgm:t>
        <a:bodyPr/>
        <a:lstStyle/>
        <a:p>
          <a:endParaRPr lang="sl-SI"/>
        </a:p>
      </dgm:t>
    </dgm:pt>
    <dgm:pt modelId="{C8937761-18C5-4756-B5F1-74DCF573D28B}" type="sibTrans" cxnId="{5A864C28-685E-4856-817B-64F6DCD991D4}">
      <dgm:prSet/>
      <dgm:spPr/>
      <dgm:t>
        <a:bodyPr/>
        <a:lstStyle/>
        <a:p>
          <a:endParaRPr lang="sl-SI"/>
        </a:p>
      </dgm:t>
    </dgm:pt>
    <dgm:pt modelId="{786C41C6-F788-4C51-9486-CA948D784670}">
      <dgm:prSet phldrT="[besedilo]" custT="1"/>
      <dgm:spPr>
        <a:ln>
          <a:solidFill>
            <a:schemeClr val="accent6"/>
          </a:solidFill>
        </a:ln>
      </dgm:spPr>
      <dgm:t>
        <a:bodyPr/>
        <a:lstStyle/>
        <a:p>
          <a:pPr algn="l"/>
          <a:r>
            <a:rPr lang="sl-SI" sz="3600" dirty="0" smtClean="0">
              <a:solidFill>
                <a:srgbClr val="3399FF"/>
              </a:solidFill>
              <a:latin typeface="Arial Rounded MT Bold" pitchFamily="34" charset="0"/>
            </a:rPr>
            <a:t>Dodatno</a:t>
          </a:r>
        </a:p>
        <a:p>
          <a:pPr algn="l"/>
          <a:r>
            <a:rPr lang="sl-SI" sz="3200" b="1" dirty="0" smtClean="0">
              <a:solidFill>
                <a:schemeClr val="tx1"/>
              </a:solidFill>
              <a:latin typeface="Arial Narrow" pitchFamily="34" charset="0"/>
            </a:rPr>
            <a:t>1. Kaj?</a:t>
          </a:r>
        </a:p>
        <a:p>
          <a:pPr algn="l"/>
          <a:r>
            <a:rPr lang="sl-SI" sz="3200" b="1" dirty="0" smtClean="0">
              <a:solidFill>
                <a:schemeClr val="tx1"/>
              </a:solidFill>
              <a:latin typeface="Arial Narrow" pitchFamily="34" charset="0"/>
            </a:rPr>
            <a:t>2. Kako?</a:t>
          </a:r>
        </a:p>
        <a:p>
          <a:pPr algn="l"/>
          <a:r>
            <a:rPr lang="sl-SI" sz="3200" b="1" dirty="0" smtClean="0">
              <a:solidFill>
                <a:schemeClr val="tx1"/>
              </a:solidFill>
              <a:latin typeface="Arial Narrow" pitchFamily="34" charset="0"/>
            </a:rPr>
            <a:t>3. Koliko?</a:t>
          </a:r>
          <a:endParaRPr lang="sl-SI" sz="32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BE140D2B-06D5-4F0B-9497-0995099D2712}" type="parTrans" cxnId="{DEC92B19-3B0F-429A-A17D-54FE809CE658}">
      <dgm:prSet/>
      <dgm:spPr/>
      <dgm:t>
        <a:bodyPr/>
        <a:lstStyle/>
        <a:p>
          <a:endParaRPr lang="sl-SI"/>
        </a:p>
      </dgm:t>
    </dgm:pt>
    <dgm:pt modelId="{1A5E414F-28F3-401E-8406-EA9E98F00FD1}" type="sibTrans" cxnId="{DEC92B19-3B0F-429A-A17D-54FE809CE658}">
      <dgm:prSet/>
      <dgm:spPr/>
      <dgm:t>
        <a:bodyPr/>
        <a:lstStyle/>
        <a:p>
          <a:endParaRPr lang="sl-SI"/>
        </a:p>
      </dgm:t>
    </dgm:pt>
    <dgm:pt modelId="{423B196D-11FA-4ECA-ACB4-48D81CBFEB28}" type="pres">
      <dgm:prSet presAssocID="{98BB9305-EFEC-429E-8AD2-B633C570D9B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BF5702B2-8F08-4BF7-A99E-AB8AE772876A}" type="pres">
      <dgm:prSet presAssocID="{98BB9305-EFEC-429E-8AD2-B633C570D9BE}" presName="fgShape" presStyleLbl="fgShp" presStyleIdx="0" presStyleCnt="1" custLinFactY="40206" custLinFactNeighborX="408" custLinFactNeighborY="100000"/>
      <dgm:spPr>
        <a:solidFill>
          <a:schemeClr val="accent6"/>
        </a:solidFill>
        <a:ln w="38100">
          <a:solidFill>
            <a:schemeClr val="accent6"/>
          </a:solidFill>
        </a:ln>
      </dgm:spPr>
      <dgm:t>
        <a:bodyPr/>
        <a:lstStyle/>
        <a:p>
          <a:endParaRPr lang="sl-SI"/>
        </a:p>
      </dgm:t>
    </dgm:pt>
    <dgm:pt modelId="{A19FCA55-3344-42EC-BA4A-87A6144D5D89}" type="pres">
      <dgm:prSet presAssocID="{98BB9305-EFEC-429E-8AD2-B633C570D9BE}" presName="linComp" presStyleCnt="0"/>
      <dgm:spPr/>
    </dgm:pt>
    <dgm:pt modelId="{128E4B84-C21B-4312-86E2-13C2D55C086A}" type="pres">
      <dgm:prSet presAssocID="{AC9BC13F-4FC9-4DAB-ACD3-2236704E7BF4}" presName="compNode" presStyleCnt="0"/>
      <dgm:spPr/>
    </dgm:pt>
    <dgm:pt modelId="{61923DA4-3E8F-4D0B-BB8A-A9137B48DC29}" type="pres">
      <dgm:prSet presAssocID="{AC9BC13F-4FC9-4DAB-ACD3-2236704E7BF4}" presName="bkgdShape" presStyleLbl="node1" presStyleIdx="0" presStyleCnt="3"/>
      <dgm:spPr/>
      <dgm:t>
        <a:bodyPr/>
        <a:lstStyle/>
        <a:p>
          <a:endParaRPr lang="sl-SI"/>
        </a:p>
      </dgm:t>
    </dgm:pt>
    <dgm:pt modelId="{0EEE43F2-28B0-4CF0-99DE-77DED9007581}" type="pres">
      <dgm:prSet presAssocID="{AC9BC13F-4FC9-4DAB-ACD3-2236704E7BF4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8500D43-C727-4D46-9E82-C046C6E32DF4}" type="pres">
      <dgm:prSet presAssocID="{AC9BC13F-4FC9-4DAB-ACD3-2236704E7BF4}" presName="invisiNode" presStyleLbl="node1" presStyleIdx="0" presStyleCnt="3"/>
      <dgm:spPr/>
    </dgm:pt>
    <dgm:pt modelId="{5D546F2B-7FD2-47B2-B4C0-6F2ACEE84A16}" type="pres">
      <dgm:prSet presAssocID="{AC9BC13F-4FC9-4DAB-ACD3-2236704E7BF4}" presName="imagNode" presStyleLbl="fgImgPlace1" presStyleIdx="0" presStyleCnt="3" custLinFactNeighborX="-34325" custLinFactNeighborY="-13251"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sl-SI"/>
        </a:p>
      </dgm:t>
    </dgm:pt>
    <dgm:pt modelId="{ED1650B5-9362-46E3-81C7-2C593A3C1176}" type="pres">
      <dgm:prSet presAssocID="{FD1F5EDF-78FD-4D8B-926A-928E648AEA7F}" presName="sibTrans" presStyleLbl="sibTrans2D1" presStyleIdx="0" presStyleCnt="0"/>
      <dgm:spPr/>
      <dgm:t>
        <a:bodyPr/>
        <a:lstStyle/>
        <a:p>
          <a:endParaRPr lang="sl-SI"/>
        </a:p>
      </dgm:t>
    </dgm:pt>
    <dgm:pt modelId="{CEC8F9FC-6ED1-4576-9206-57A494B6D55E}" type="pres">
      <dgm:prSet presAssocID="{11F7E9D2-2904-404D-8D02-DE28882F281F}" presName="compNode" presStyleCnt="0"/>
      <dgm:spPr/>
    </dgm:pt>
    <dgm:pt modelId="{6CD213FC-3894-42BD-A346-97375FF51D9C}" type="pres">
      <dgm:prSet presAssocID="{11F7E9D2-2904-404D-8D02-DE28882F281F}" presName="bkgdShape" presStyleLbl="node1" presStyleIdx="1" presStyleCnt="3"/>
      <dgm:spPr/>
      <dgm:t>
        <a:bodyPr/>
        <a:lstStyle/>
        <a:p>
          <a:endParaRPr lang="sl-SI"/>
        </a:p>
      </dgm:t>
    </dgm:pt>
    <dgm:pt modelId="{5E47F0B4-1A07-4213-8454-E08F598893E6}" type="pres">
      <dgm:prSet presAssocID="{11F7E9D2-2904-404D-8D02-DE28882F281F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5D689EA-4CCC-4215-9542-45F9DF523BD0}" type="pres">
      <dgm:prSet presAssocID="{11F7E9D2-2904-404D-8D02-DE28882F281F}" presName="invisiNode" presStyleLbl="node1" presStyleIdx="1" presStyleCnt="3"/>
      <dgm:spPr/>
    </dgm:pt>
    <dgm:pt modelId="{1572F273-E9DA-47EC-A7E8-0F483E807B64}" type="pres">
      <dgm:prSet presAssocID="{11F7E9D2-2904-404D-8D02-DE28882F281F}" presName="imagNode" presStyleLbl="fgImgPlace1" presStyleIdx="1" presStyleCnt="3" custLinFactNeighborX="1649" custLinFactNeighborY="-13251"/>
      <dgm:spPr>
        <a:blipFill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>
          <a:solidFill>
            <a:srgbClr val="00B050"/>
          </a:solidFill>
        </a:ln>
      </dgm:spPr>
      <dgm:t>
        <a:bodyPr/>
        <a:lstStyle/>
        <a:p>
          <a:endParaRPr lang="sl-SI"/>
        </a:p>
      </dgm:t>
    </dgm:pt>
    <dgm:pt modelId="{A8F48E97-72D1-48C2-A4A4-F4A359057E89}" type="pres">
      <dgm:prSet presAssocID="{C8937761-18C5-4756-B5F1-74DCF573D28B}" presName="sibTrans" presStyleLbl="sibTrans2D1" presStyleIdx="0" presStyleCnt="0"/>
      <dgm:spPr/>
      <dgm:t>
        <a:bodyPr/>
        <a:lstStyle/>
        <a:p>
          <a:endParaRPr lang="sl-SI"/>
        </a:p>
      </dgm:t>
    </dgm:pt>
    <dgm:pt modelId="{55988F3D-7B4B-4EE5-8244-D8CEBCA3CA78}" type="pres">
      <dgm:prSet presAssocID="{786C41C6-F788-4C51-9486-CA948D784670}" presName="compNode" presStyleCnt="0"/>
      <dgm:spPr/>
    </dgm:pt>
    <dgm:pt modelId="{4A6304C1-EAAB-47CF-A9C0-8DF7203092AD}" type="pres">
      <dgm:prSet presAssocID="{786C41C6-F788-4C51-9486-CA948D784670}" presName="bkgdShape" presStyleLbl="node1" presStyleIdx="2" presStyleCnt="3"/>
      <dgm:spPr/>
      <dgm:t>
        <a:bodyPr/>
        <a:lstStyle/>
        <a:p>
          <a:endParaRPr lang="sl-SI"/>
        </a:p>
      </dgm:t>
    </dgm:pt>
    <dgm:pt modelId="{CD022F95-426A-4CD6-808D-4D79B4B153ED}" type="pres">
      <dgm:prSet presAssocID="{786C41C6-F788-4C51-9486-CA948D784670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33D4C96-7475-4713-8115-9F271C2A2772}" type="pres">
      <dgm:prSet presAssocID="{786C41C6-F788-4C51-9486-CA948D784670}" presName="invisiNode" presStyleLbl="node1" presStyleIdx="2" presStyleCnt="3"/>
      <dgm:spPr/>
    </dgm:pt>
    <dgm:pt modelId="{242EF4FE-4451-4E62-9C4C-85823111A511}" type="pres">
      <dgm:prSet presAssocID="{786C41C6-F788-4C51-9486-CA948D784670}" presName="imagNode" presStyleLbl="fgImgPlace1" presStyleIdx="2" presStyleCnt="3" custLinFactNeighborX="32855" custLinFactNeighborY="-13251"/>
      <dgm:spPr>
        <a:blipFill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>
          <a:solidFill>
            <a:srgbClr val="3399FF"/>
          </a:solidFill>
        </a:ln>
      </dgm:spPr>
      <dgm:t>
        <a:bodyPr/>
        <a:lstStyle/>
        <a:p>
          <a:endParaRPr lang="sl-SI"/>
        </a:p>
      </dgm:t>
    </dgm:pt>
  </dgm:ptLst>
  <dgm:cxnLst>
    <dgm:cxn modelId="{E32B5C97-B84A-4266-A8A5-80452E0DFA2A}" srcId="{98BB9305-EFEC-429E-8AD2-B633C570D9BE}" destId="{AC9BC13F-4FC9-4DAB-ACD3-2236704E7BF4}" srcOrd="0" destOrd="0" parTransId="{6C6C440E-04F1-47FA-AEBE-2F578788C9C4}" sibTransId="{FD1F5EDF-78FD-4D8B-926A-928E648AEA7F}"/>
    <dgm:cxn modelId="{03D3890F-DC74-435D-939A-BC68FD68939C}" type="presOf" srcId="{98BB9305-EFEC-429E-8AD2-B633C570D9BE}" destId="{423B196D-11FA-4ECA-ACB4-48D81CBFEB28}" srcOrd="0" destOrd="0" presId="urn:microsoft.com/office/officeart/2005/8/layout/hList7"/>
    <dgm:cxn modelId="{5A864C28-685E-4856-817B-64F6DCD991D4}" srcId="{98BB9305-EFEC-429E-8AD2-B633C570D9BE}" destId="{11F7E9D2-2904-404D-8D02-DE28882F281F}" srcOrd="1" destOrd="0" parTransId="{F03F7ED5-5B7C-47AF-86DE-66563612C643}" sibTransId="{C8937761-18C5-4756-B5F1-74DCF573D28B}"/>
    <dgm:cxn modelId="{C2DCBF46-90D9-47EF-9F2D-5616EE1C4B21}" type="presOf" srcId="{AC9BC13F-4FC9-4DAB-ACD3-2236704E7BF4}" destId="{61923DA4-3E8F-4D0B-BB8A-A9137B48DC29}" srcOrd="0" destOrd="0" presId="urn:microsoft.com/office/officeart/2005/8/layout/hList7"/>
    <dgm:cxn modelId="{E54B1EDF-5731-4BD7-BF5C-234563C7542D}" type="presOf" srcId="{11F7E9D2-2904-404D-8D02-DE28882F281F}" destId="{5E47F0B4-1A07-4213-8454-E08F598893E6}" srcOrd="1" destOrd="0" presId="urn:microsoft.com/office/officeart/2005/8/layout/hList7"/>
    <dgm:cxn modelId="{2638448F-9DC5-4414-9179-C3DA3AE45777}" type="presOf" srcId="{C8937761-18C5-4756-B5F1-74DCF573D28B}" destId="{A8F48E97-72D1-48C2-A4A4-F4A359057E89}" srcOrd="0" destOrd="0" presId="urn:microsoft.com/office/officeart/2005/8/layout/hList7"/>
    <dgm:cxn modelId="{2FCE2C8D-F94F-4B52-9D78-4AF6E83DBABC}" type="presOf" srcId="{11F7E9D2-2904-404D-8D02-DE28882F281F}" destId="{6CD213FC-3894-42BD-A346-97375FF51D9C}" srcOrd="0" destOrd="0" presId="urn:microsoft.com/office/officeart/2005/8/layout/hList7"/>
    <dgm:cxn modelId="{C379FF44-ABFD-42CC-9635-279DAAAE528D}" type="presOf" srcId="{FD1F5EDF-78FD-4D8B-926A-928E648AEA7F}" destId="{ED1650B5-9362-46E3-81C7-2C593A3C1176}" srcOrd="0" destOrd="0" presId="urn:microsoft.com/office/officeart/2005/8/layout/hList7"/>
    <dgm:cxn modelId="{E55C3B4A-F5EE-41FE-B428-83555DDACE02}" type="presOf" srcId="{786C41C6-F788-4C51-9486-CA948D784670}" destId="{4A6304C1-EAAB-47CF-A9C0-8DF7203092AD}" srcOrd="0" destOrd="0" presId="urn:microsoft.com/office/officeart/2005/8/layout/hList7"/>
    <dgm:cxn modelId="{12E36653-6759-498F-82EA-EA89CC85D101}" type="presOf" srcId="{786C41C6-F788-4C51-9486-CA948D784670}" destId="{CD022F95-426A-4CD6-808D-4D79B4B153ED}" srcOrd="1" destOrd="0" presId="urn:microsoft.com/office/officeart/2005/8/layout/hList7"/>
    <dgm:cxn modelId="{4DE9D6C4-EDDC-4C86-AA7A-E4AAC0A4FCD4}" type="presOf" srcId="{AC9BC13F-4FC9-4DAB-ACD3-2236704E7BF4}" destId="{0EEE43F2-28B0-4CF0-99DE-77DED9007581}" srcOrd="1" destOrd="0" presId="urn:microsoft.com/office/officeart/2005/8/layout/hList7"/>
    <dgm:cxn modelId="{DEC92B19-3B0F-429A-A17D-54FE809CE658}" srcId="{98BB9305-EFEC-429E-8AD2-B633C570D9BE}" destId="{786C41C6-F788-4C51-9486-CA948D784670}" srcOrd="2" destOrd="0" parTransId="{BE140D2B-06D5-4F0B-9497-0995099D2712}" sibTransId="{1A5E414F-28F3-401E-8406-EA9E98F00FD1}"/>
    <dgm:cxn modelId="{33E9E3C6-9C05-4DEE-9103-9ADBFF3D56E6}" type="presParOf" srcId="{423B196D-11FA-4ECA-ACB4-48D81CBFEB28}" destId="{BF5702B2-8F08-4BF7-A99E-AB8AE772876A}" srcOrd="0" destOrd="0" presId="urn:microsoft.com/office/officeart/2005/8/layout/hList7"/>
    <dgm:cxn modelId="{A7BC2A0C-B643-4C23-A2DD-A6A70C42D380}" type="presParOf" srcId="{423B196D-11FA-4ECA-ACB4-48D81CBFEB28}" destId="{A19FCA55-3344-42EC-BA4A-87A6144D5D89}" srcOrd="1" destOrd="0" presId="urn:microsoft.com/office/officeart/2005/8/layout/hList7"/>
    <dgm:cxn modelId="{B7A21B7F-0676-4E56-9625-26E34C6D98C4}" type="presParOf" srcId="{A19FCA55-3344-42EC-BA4A-87A6144D5D89}" destId="{128E4B84-C21B-4312-86E2-13C2D55C086A}" srcOrd="0" destOrd="0" presId="urn:microsoft.com/office/officeart/2005/8/layout/hList7"/>
    <dgm:cxn modelId="{6581BBE7-FB31-4361-A7D4-4FF82C459D4C}" type="presParOf" srcId="{128E4B84-C21B-4312-86E2-13C2D55C086A}" destId="{61923DA4-3E8F-4D0B-BB8A-A9137B48DC29}" srcOrd="0" destOrd="0" presId="urn:microsoft.com/office/officeart/2005/8/layout/hList7"/>
    <dgm:cxn modelId="{67AF9B13-7BF0-4E93-9EE9-CEE10CB2EA9E}" type="presParOf" srcId="{128E4B84-C21B-4312-86E2-13C2D55C086A}" destId="{0EEE43F2-28B0-4CF0-99DE-77DED9007581}" srcOrd="1" destOrd="0" presId="urn:microsoft.com/office/officeart/2005/8/layout/hList7"/>
    <dgm:cxn modelId="{094F8B85-4CC0-4AF2-B9EF-3F3041BDF839}" type="presParOf" srcId="{128E4B84-C21B-4312-86E2-13C2D55C086A}" destId="{E8500D43-C727-4D46-9E82-C046C6E32DF4}" srcOrd="2" destOrd="0" presId="urn:microsoft.com/office/officeart/2005/8/layout/hList7"/>
    <dgm:cxn modelId="{363B446C-6B20-4A66-BD5A-B2345CB544B8}" type="presParOf" srcId="{128E4B84-C21B-4312-86E2-13C2D55C086A}" destId="{5D546F2B-7FD2-47B2-B4C0-6F2ACEE84A16}" srcOrd="3" destOrd="0" presId="urn:microsoft.com/office/officeart/2005/8/layout/hList7"/>
    <dgm:cxn modelId="{2D69B8C1-CBC5-40F4-9CE5-B4BD01DF922F}" type="presParOf" srcId="{A19FCA55-3344-42EC-BA4A-87A6144D5D89}" destId="{ED1650B5-9362-46E3-81C7-2C593A3C1176}" srcOrd="1" destOrd="0" presId="urn:microsoft.com/office/officeart/2005/8/layout/hList7"/>
    <dgm:cxn modelId="{7E9DEAD9-1C3A-4015-9A33-07229A6F98A9}" type="presParOf" srcId="{A19FCA55-3344-42EC-BA4A-87A6144D5D89}" destId="{CEC8F9FC-6ED1-4576-9206-57A494B6D55E}" srcOrd="2" destOrd="0" presId="urn:microsoft.com/office/officeart/2005/8/layout/hList7"/>
    <dgm:cxn modelId="{D1E071C3-343D-4010-8A4D-2EC6859BE79B}" type="presParOf" srcId="{CEC8F9FC-6ED1-4576-9206-57A494B6D55E}" destId="{6CD213FC-3894-42BD-A346-97375FF51D9C}" srcOrd="0" destOrd="0" presId="urn:microsoft.com/office/officeart/2005/8/layout/hList7"/>
    <dgm:cxn modelId="{E20AED3A-3289-4D22-804B-7F5677D7195E}" type="presParOf" srcId="{CEC8F9FC-6ED1-4576-9206-57A494B6D55E}" destId="{5E47F0B4-1A07-4213-8454-E08F598893E6}" srcOrd="1" destOrd="0" presId="urn:microsoft.com/office/officeart/2005/8/layout/hList7"/>
    <dgm:cxn modelId="{94E5F1B6-B240-4E8A-B294-DB423FDF034C}" type="presParOf" srcId="{CEC8F9FC-6ED1-4576-9206-57A494B6D55E}" destId="{A5D689EA-4CCC-4215-9542-45F9DF523BD0}" srcOrd="2" destOrd="0" presId="urn:microsoft.com/office/officeart/2005/8/layout/hList7"/>
    <dgm:cxn modelId="{3842CE43-22A6-4235-BC95-87E6EDB35A01}" type="presParOf" srcId="{CEC8F9FC-6ED1-4576-9206-57A494B6D55E}" destId="{1572F273-E9DA-47EC-A7E8-0F483E807B64}" srcOrd="3" destOrd="0" presId="urn:microsoft.com/office/officeart/2005/8/layout/hList7"/>
    <dgm:cxn modelId="{6AAED763-DBAB-4C5A-B9FE-1DFFEE37A529}" type="presParOf" srcId="{A19FCA55-3344-42EC-BA4A-87A6144D5D89}" destId="{A8F48E97-72D1-48C2-A4A4-F4A359057E89}" srcOrd="3" destOrd="0" presId="urn:microsoft.com/office/officeart/2005/8/layout/hList7"/>
    <dgm:cxn modelId="{3DC866DC-F7AA-4B0E-8B91-18FF45A88E47}" type="presParOf" srcId="{A19FCA55-3344-42EC-BA4A-87A6144D5D89}" destId="{55988F3D-7B4B-4EE5-8244-D8CEBCA3CA78}" srcOrd="4" destOrd="0" presId="urn:microsoft.com/office/officeart/2005/8/layout/hList7"/>
    <dgm:cxn modelId="{C4E4C2A6-6B5D-4E94-8461-AB476C2C082F}" type="presParOf" srcId="{55988F3D-7B4B-4EE5-8244-D8CEBCA3CA78}" destId="{4A6304C1-EAAB-47CF-A9C0-8DF7203092AD}" srcOrd="0" destOrd="0" presId="urn:microsoft.com/office/officeart/2005/8/layout/hList7"/>
    <dgm:cxn modelId="{7CCAFF01-7765-48C9-A5D6-1B86510E4D8F}" type="presParOf" srcId="{55988F3D-7B4B-4EE5-8244-D8CEBCA3CA78}" destId="{CD022F95-426A-4CD6-808D-4D79B4B153ED}" srcOrd="1" destOrd="0" presId="urn:microsoft.com/office/officeart/2005/8/layout/hList7"/>
    <dgm:cxn modelId="{2E383212-6844-4E48-B416-5CD6830AFEE6}" type="presParOf" srcId="{55988F3D-7B4B-4EE5-8244-D8CEBCA3CA78}" destId="{D33D4C96-7475-4713-8115-9F271C2A2772}" srcOrd="2" destOrd="0" presId="urn:microsoft.com/office/officeart/2005/8/layout/hList7"/>
    <dgm:cxn modelId="{01945B78-644F-4543-92C7-E60306E9EB91}" type="presParOf" srcId="{55988F3D-7B4B-4EE5-8244-D8CEBCA3CA78}" destId="{242EF4FE-4451-4E62-9C4C-85823111A51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0E273BE-0CB4-4E61-ABDC-62C4F510BA17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4CBD865D-5DF2-420C-B6C2-9C7F9D461A50}">
      <dgm:prSet phldrT="[besedilo]" custT="1"/>
      <dgm:spPr>
        <a:solidFill>
          <a:schemeClr val="bg1"/>
        </a:solidFill>
        <a:ln w="38100">
          <a:solidFill>
            <a:schemeClr val="accent6"/>
          </a:solidFill>
        </a:ln>
      </dgm:spPr>
      <dgm:t>
        <a:bodyPr/>
        <a:lstStyle/>
        <a:p>
          <a:pPr>
            <a:lnSpc>
              <a:spcPts val="2500"/>
            </a:lnSpc>
            <a:spcAft>
              <a:spcPts val="0"/>
            </a:spcAft>
          </a:pPr>
          <a:r>
            <a:rPr lang="sl-SI" sz="2400" b="1" dirty="0" smtClean="0">
              <a:solidFill>
                <a:schemeClr val="accent6"/>
              </a:solidFill>
            </a:rPr>
            <a:t>POSLANSTVO ŠOLE: </a:t>
          </a:r>
        </a:p>
        <a:p>
          <a:pPr>
            <a:lnSpc>
              <a:spcPts val="2500"/>
            </a:lnSpc>
            <a:spcAft>
              <a:spcPts val="0"/>
            </a:spcAft>
          </a:pPr>
          <a:r>
            <a:rPr lang="sl-SI" sz="2000" b="0" dirty="0" smtClean="0">
              <a:solidFill>
                <a:schemeClr val="accent6"/>
              </a:solidFill>
            </a:rPr>
            <a:t>izobraževalni kredo šole, temeljna filozofija in vrednote</a:t>
          </a:r>
          <a:endParaRPr lang="sl-SI" sz="2000" dirty="0">
            <a:solidFill>
              <a:schemeClr val="accent6"/>
            </a:solidFill>
          </a:endParaRPr>
        </a:p>
      </dgm:t>
    </dgm:pt>
    <dgm:pt modelId="{F260DF2E-BE4D-4698-A9C6-E8D45C4B2BDA}" type="parTrans" cxnId="{103D3805-48EC-4D80-B5BB-BB9102C1E4ED}">
      <dgm:prSet/>
      <dgm:spPr/>
      <dgm:t>
        <a:bodyPr/>
        <a:lstStyle/>
        <a:p>
          <a:endParaRPr lang="sl-SI"/>
        </a:p>
      </dgm:t>
    </dgm:pt>
    <dgm:pt modelId="{91D5D295-2EE6-40AE-9C93-55DD735857D5}" type="sibTrans" cxnId="{103D3805-48EC-4D80-B5BB-BB9102C1E4ED}">
      <dgm:prSet/>
      <dgm:spPr/>
      <dgm:t>
        <a:bodyPr/>
        <a:lstStyle/>
        <a:p>
          <a:endParaRPr lang="sl-SI"/>
        </a:p>
      </dgm:t>
    </dgm:pt>
    <dgm:pt modelId="{B6123F14-FB58-457C-97E6-C29604C4FFBB}">
      <dgm:prSet custT="1"/>
      <dgm:spPr>
        <a:solidFill>
          <a:schemeClr val="bg1"/>
        </a:solidFill>
        <a:ln w="38100">
          <a:solidFill>
            <a:schemeClr val="accent6"/>
          </a:solidFill>
        </a:ln>
      </dgm:spPr>
      <dgm:t>
        <a:bodyPr/>
        <a:lstStyle/>
        <a:p>
          <a:r>
            <a:rPr lang="sl-SI" sz="2400" b="1" dirty="0" smtClean="0">
              <a:solidFill>
                <a:schemeClr val="accent6"/>
              </a:solidFill>
            </a:rPr>
            <a:t>VIZIJA RAZVOJA ŠOLE</a:t>
          </a:r>
          <a:endParaRPr lang="sl-SI" sz="2400" dirty="0">
            <a:solidFill>
              <a:schemeClr val="accent6"/>
            </a:solidFill>
          </a:endParaRPr>
        </a:p>
      </dgm:t>
    </dgm:pt>
    <dgm:pt modelId="{976D2D36-6ECD-4319-B8D7-7B85BA312BF5}" type="parTrans" cxnId="{6EF088E7-CABC-41C6-9929-85708155047E}">
      <dgm:prSet/>
      <dgm:spPr/>
      <dgm:t>
        <a:bodyPr/>
        <a:lstStyle/>
        <a:p>
          <a:endParaRPr lang="sl-SI"/>
        </a:p>
      </dgm:t>
    </dgm:pt>
    <dgm:pt modelId="{91676459-A205-4660-9B18-DA14D2B18519}" type="sibTrans" cxnId="{6EF088E7-CABC-41C6-9929-85708155047E}">
      <dgm:prSet/>
      <dgm:spPr/>
      <dgm:t>
        <a:bodyPr/>
        <a:lstStyle/>
        <a:p>
          <a:endParaRPr lang="sl-SI"/>
        </a:p>
      </dgm:t>
    </dgm:pt>
    <dgm:pt modelId="{8DB874C5-3439-4E86-B4A5-459964232775}">
      <dgm:prSet phldrT="[besedilo]" custT="1"/>
      <dgm:spPr>
        <a:solidFill>
          <a:schemeClr val="accent6"/>
        </a:solidFill>
        <a:ln w="57150">
          <a:solidFill>
            <a:schemeClr val="accent6"/>
          </a:solidFill>
        </a:ln>
      </dgm:spPr>
      <dgm:t>
        <a:bodyPr/>
        <a:lstStyle/>
        <a:p>
          <a:r>
            <a:rPr lang="sl-SI" sz="2400" b="1" dirty="0" smtClean="0">
              <a:solidFill>
                <a:schemeClr val="bg1"/>
              </a:solidFill>
            </a:rPr>
            <a:t>STRATEGIJE RAZVOJA ŠOLE </a:t>
          </a:r>
          <a:r>
            <a:rPr lang="sl-SI" sz="2400" dirty="0" smtClean="0">
              <a:solidFill>
                <a:schemeClr val="bg1"/>
              </a:solidFill>
            </a:rPr>
            <a:t>(</a:t>
          </a:r>
          <a:r>
            <a:rPr lang="sl-SI" sz="2400" b="0" dirty="0" smtClean="0">
              <a:solidFill>
                <a:schemeClr val="bg1"/>
              </a:solidFill>
            </a:rPr>
            <a:t>→ </a:t>
          </a:r>
          <a:r>
            <a:rPr lang="sl-SI" sz="2400" dirty="0" smtClean="0">
              <a:solidFill>
                <a:schemeClr val="bg1"/>
              </a:solidFill>
            </a:rPr>
            <a:t>program razvoja šole) </a:t>
          </a:r>
          <a:endParaRPr lang="sl-SI" sz="2400" dirty="0">
            <a:solidFill>
              <a:schemeClr val="bg1"/>
            </a:solidFill>
          </a:endParaRPr>
        </a:p>
      </dgm:t>
    </dgm:pt>
    <dgm:pt modelId="{74D4E8F5-C09D-4173-8A84-632EACD5B6E0}" type="parTrans" cxnId="{C92BEFA3-76BC-4002-8893-36C743419D9C}">
      <dgm:prSet/>
      <dgm:spPr/>
      <dgm:t>
        <a:bodyPr/>
        <a:lstStyle/>
        <a:p>
          <a:endParaRPr lang="sl-SI"/>
        </a:p>
      </dgm:t>
    </dgm:pt>
    <dgm:pt modelId="{0A62ABC8-8143-425D-9178-11C57D4A2B9E}" type="sibTrans" cxnId="{C92BEFA3-76BC-4002-8893-36C743419D9C}">
      <dgm:prSet/>
      <dgm:spPr/>
      <dgm:t>
        <a:bodyPr/>
        <a:lstStyle/>
        <a:p>
          <a:endParaRPr lang="sl-SI"/>
        </a:p>
      </dgm:t>
    </dgm:pt>
    <dgm:pt modelId="{1EF1F640-DACC-4EF6-9AC3-A6091444246F}">
      <dgm:prSet custT="1"/>
      <dgm:spPr>
        <a:solidFill>
          <a:schemeClr val="accent6"/>
        </a:solidFill>
        <a:ln w="57150">
          <a:solidFill>
            <a:schemeClr val="accent6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sl-SI" sz="2400" b="1" dirty="0" smtClean="0">
            <a:solidFill>
              <a:schemeClr val="bg1"/>
            </a:solidFill>
          </a:endParaRPr>
        </a:p>
        <a:p>
          <a:pPr marL="0" marR="0" indent="0" defTabSz="914400" eaLnBrk="1" fontAlgn="auto" latinLnBrk="0" hangingPunct="1">
            <a:lnSpc>
              <a:spcPts val="2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sz="2400" b="1" dirty="0" smtClean="0">
              <a:solidFill>
                <a:schemeClr val="bg1"/>
              </a:solidFill>
            </a:rPr>
            <a:t>RAZVOJNI IN DELOVNI NAČRTI ŠOLE:</a:t>
          </a:r>
        </a:p>
        <a:p>
          <a:pPr marL="0" marR="0" indent="0" defTabSz="914400" eaLnBrk="1" fontAlgn="auto" latinLnBrk="0" hangingPunct="1">
            <a:lnSpc>
              <a:spcPts val="2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sz="2000" dirty="0" smtClean="0">
              <a:solidFill>
                <a:schemeClr val="bg1"/>
              </a:solidFill>
            </a:rPr>
            <a:t>Dolgoročni in srednjeročni (</a:t>
          </a:r>
          <a:r>
            <a:rPr lang="sl-SI" sz="2000" b="1" dirty="0" smtClean="0">
              <a:solidFill>
                <a:schemeClr val="bg1"/>
              </a:solidFill>
            </a:rPr>
            <a:t>→</a:t>
          </a:r>
          <a:r>
            <a:rPr lang="sl-SI" sz="2000" b="0" dirty="0" smtClean="0">
              <a:solidFill>
                <a:schemeClr val="bg1"/>
              </a:solidFill>
            </a:rPr>
            <a:t> </a:t>
          </a:r>
          <a:r>
            <a:rPr lang="sl-SI" sz="2000" dirty="0" smtClean="0">
              <a:solidFill>
                <a:schemeClr val="bg1"/>
              </a:solidFill>
            </a:rPr>
            <a:t>program razvoja šole) </a:t>
          </a:r>
        </a:p>
        <a:p>
          <a:pPr marL="0" marR="0" indent="0" defTabSz="914400" eaLnBrk="1" fontAlgn="auto" latinLnBrk="0" hangingPunct="1">
            <a:lnSpc>
              <a:spcPts val="2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sz="2000" dirty="0" smtClean="0">
              <a:solidFill>
                <a:schemeClr val="bg1"/>
              </a:solidFill>
            </a:rPr>
            <a:t>in kratkoročni (letni delovni načrt)</a:t>
          </a:r>
          <a:endParaRPr lang="sl-SI" sz="2000" b="1" dirty="0" smtClean="0">
            <a:solidFill>
              <a:schemeClr val="bg1"/>
            </a:solidFill>
          </a:endParaRPr>
        </a:p>
        <a:p>
          <a:pPr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700" dirty="0">
            <a:solidFill>
              <a:schemeClr val="bg1"/>
            </a:solidFill>
          </a:endParaRPr>
        </a:p>
      </dgm:t>
    </dgm:pt>
    <dgm:pt modelId="{508A3C10-3944-4426-9A05-EF293059D771}" type="parTrans" cxnId="{B1221F41-EA0A-4409-ABC3-875D38ADA865}">
      <dgm:prSet/>
      <dgm:spPr/>
      <dgm:t>
        <a:bodyPr/>
        <a:lstStyle/>
        <a:p>
          <a:endParaRPr lang="sl-SI"/>
        </a:p>
      </dgm:t>
    </dgm:pt>
    <dgm:pt modelId="{2B07C5A4-0BC8-4BD5-9D79-399978E15F22}" type="sibTrans" cxnId="{B1221F41-EA0A-4409-ABC3-875D38ADA865}">
      <dgm:prSet/>
      <dgm:spPr/>
      <dgm:t>
        <a:bodyPr/>
        <a:lstStyle/>
        <a:p>
          <a:endParaRPr lang="sl-SI"/>
        </a:p>
      </dgm:t>
    </dgm:pt>
    <dgm:pt modelId="{20CEA1CD-14CF-4E97-82F3-7FE26CF25272}">
      <dgm:prSet custT="1"/>
      <dgm:spPr>
        <a:solidFill>
          <a:schemeClr val="bg1"/>
        </a:solidFill>
        <a:ln w="57150">
          <a:solidFill>
            <a:schemeClr val="accent6"/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sl-SI" sz="2400" b="1" dirty="0" smtClean="0">
            <a:solidFill>
              <a:srgbClr val="C00000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sl-SI" sz="2600" b="1" dirty="0" smtClean="0">
              <a:solidFill>
                <a:srgbClr val="C00000"/>
              </a:solidFill>
            </a:rPr>
            <a:t>LETNI DELOVNI NAČRT (LDN) ŠOLE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sl-SI" sz="2000" b="1" dirty="0" smtClean="0">
              <a:solidFill>
                <a:srgbClr val="000066"/>
              </a:solidFill>
            </a:rPr>
            <a:t>(ki vključuje razvojne oz. </a:t>
          </a:r>
          <a:r>
            <a:rPr lang="sl-SI" sz="2000" b="1" dirty="0" err="1" smtClean="0">
              <a:solidFill>
                <a:srgbClr val="000066"/>
              </a:solidFill>
            </a:rPr>
            <a:t>posodobitvene</a:t>
          </a:r>
          <a:r>
            <a:rPr lang="sl-SI" sz="2000" b="1" dirty="0" smtClean="0">
              <a:solidFill>
                <a:srgbClr val="000066"/>
              </a:solidFill>
            </a:rPr>
            <a:t> naloge):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sl-SI" sz="800" b="1" dirty="0" smtClean="0">
            <a:solidFill>
              <a:srgbClr val="000066"/>
            </a:solidFill>
          </a:endParaRPr>
        </a:p>
        <a:p>
          <a:pPr algn="l">
            <a:lnSpc>
              <a:spcPct val="90000"/>
            </a:lnSpc>
            <a:spcAft>
              <a:spcPts val="0"/>
            </a:spcAft>
          </a:pPr>
          <a:r>
            <a:rPr lang="sl-SI" sz="2000" b="0" dirty="0" smtClean="0">
              <a:solidFill>
                <a:schemeClr val="accent6"/>
              </a:solidFill>
              <a:latin typeface="+mn-lt"/>
              <a:cs typeface="Arial"/>
            </a:rPr>
            <a:t>►</a:t>
          </a:r>
          <a:r>
            <a:rPr lang="sl-SI" sz="1900" b="0" dirty="0" smtClean="0">
              <a:solidFill>
                <a:schemeClr val="accent6"/>
              </a:solidFill>
            </a:rPr>
            <a:t>Kaj in kako bo (razvojno) delovala </a:t>
          </a:r>
          <a:r>
            <a:rPr lang="sl-SI" sz="1900" b="1" dirty="0" smtClean="0">
              <a:solidFill>
                <a:schemeClr val="accent6"/>
              </a:solidFill>
            </a:rPr>
            <a:t>šola</a:t>
          </a:r>
          <a:r>
            <a:rPr lang="sl-SI" sz="1900" b="0" dirty="0" smtClean="0">
              <a:solidFill>
                <a:schemeClr val="accent6"/>
              </a:solidFill>
            </a:rPr>
            <a:t> → </a:t>
          </a:r>
          <a:r>
            <a:rPr lang="sl-SI" sz="1900" b="1" dirty="0" smtClean="0">
              <a:solidFill>
                <a:schemeClr val="accent6"/>
              </a:solidFill>
            </a:rPr>
            <a:t>LDN šole </a:t>
          </a:r>
        </a:p>
        <a:p>
          <a:pPr algn="l">
            <a:lnSpc>
              <a:spcPct val="90000"/>
            </a:lnSpc>
            <a:spcAft>
              <a:spcPts val="0"/>
            </a:spcAft>
          </a:pPr>
          <a:r>
            <a:rPr lang="sl-SI" sz="1900" b="0" dirty="0" smtClean="0">
              <a:solidFill>
                <a:schemeClr val="accent6"/>
              </a:solidFill>
              <a:latin typeface="+mn-lt"/>
              <a:cs typeface="Arial"/>
            </a:rPr>
            <a:t>►</a:t>
          </a:r>
          <a:r>
            <a:rPr lang="sl-SI" sz="1900" b="0" dirty="0" smtClean="0">
              <a:solidFill>
                <a:schemeClr val="accent6"/>
              </a:solidFill>
            </a:rPr>
            <a:t>Kaj in kako bodo (razvojno) delali </a:t>
          </a:r>
          <a:r>
            <a:rPr lang="sl-SI" sz="1900" b="1" dirty="0" smtClean="0">
              <a:solidFill>
                <a:schemeClr val="accent6"/>
              </a:solidFill>
            </a:rPr>
            <a:t>učitelji</a:t>
          </a:r>
          <a:r>
            <a:rPr lang="sl-SI" sz="1900" b="0" dirty="0" smtClean="0">
              <a:solidFill>
                <a:schemeClr val="accent6"/>
              </a:solidFill>
            </a:rPr>
            <a:t> </a:t>
          </a:r>
        </a:p>
        <a:p>
          <a:pPr algn="l">
            <a:lnSpc>
              <a:spcPct val="90000"/>
            </a:lnSpc>
            <a:spcAft>
              <a:spcPts val="0"/>
            </a:spcAft>
          </a:pPr>
          <a:r>
            <a:rPr lang="sl-SI" sz="1900" b="0" dirty="0" smtClean="0">
              <a:solidFill>
                <a:schemeClr val="accent6"/>
              </a:solidFill>
            </a:rPr>
            <a:t>-   kot </a:t>
          </a:r>
          <a:r>
            <a:rPr lang="sl-SI" sz="1900" b="1" dirty="0" smtClean="0">
              <a:solidFill>
                <a:schemeClr val="accent6"/>
              </a:solidFill>
            </a:rPr>
            <a:t>posamezniki </a:t>
          </a:r>
          <a:r>
            <a:rPr lang="sl-SI" sz="1900" b="0" dirty="0" smtClean="0">
              <a:solidFill>
                <a:schemeClr val="accent6"/>
              </a:solidFill>
            </a:rPr>
            <a:t>→ </a:t>
          </a:r>
          <a:r>
            <a:rPr lang="sl-SI" sz="1900" b="1" dirty="0" smtClean="0">
              <a:solidFill>
                <a:srgbClr val="C00000"/>
              </a:solidFill>
            </a:rPr>
            <a:t>Letna priprava na vzgojno-izobraževalno delo</a:t>
          </a:r>
          <a:r>
            <a:rPr lang="sl-SI" sz="1900" b="0" dirty="0" smtClean="0">
              <a:solidFill>
                <a:srgbClr val="C00000"/>
              </a:solidFill>
            </a:rPr>
            <a:t> </a:t>
          </a:r>
          <a:r>
            <a:rPr lang="sl-SI" sz="1900" b="0" dirty="0" smtClean="0">
              <a:solidFill>
                <a:schemeClr val="accent6"/>
              </a:solidFill>
            </a:rPr>
            <a:t>in </a:t>
          </a:r>
        </a:p>
        <a:p>
          <a:pPr algn="l">
            <a:lnSpc>
              <a:spcPct val="90000"/>
            </a:lnSpc>
            <a:spcAft>
              <a:spcPts val="0"/>
            </a:spcAft>
          </a:pPr>
          <a:r>
            <a:rPr lang="sl-SI" sz="1900" b="0" dirty="0" smtClean="0">
              <a:solidFill>
                <a:schemeClr val="accent6"/>
              </a:solidFill>
            </a:rPr>
            <a:t>-   kot </a:t>
          </a:r>
          <a:r>
            <a:rPr lang="sl-SI" sz="1900" b="1" dirty="0" smtClean="0">
              <a:solidFill>
                <a:schemeClr val="accent6"/>
              </a:solidFill>
            </a:rPr>
            <a:t>člani skupin </a:t>
          </a:r>
          <a:r>
            <a:rPr lang="sl-SI" sz="1900" b="0" dirty="0" smtClean="0">
              <a:solidFill>
                <a:schemeClr val="accent6"/>
              </a:solidFill>
            </a:rPr>
            <a:t>(strokovnega/predmetnega aktiva, projektnega tima, šolskega razvojnega tima aktiva → </a:t>
          </a:r>
          <a:r>
            <a:rPr lang="sl-SI" sz="1900" b="1" dirty="0" smtClean="0">
              <a:solidFill>
                <a:schemeClr val="accent6"/>
              </a:solidFill>
            </a:rPr>
            <a:t>LDN </a:t>
          </a:r>
          <a:r>
            <a:rPr lang="sl-SI" sz="1900" b="1" u="none" dirty="0" smtClean="0">
              <a:solidFill>
                <a:schemeClr val="accent6"/>
              </a:solidFill>
            </a:rPr>
            <a:t>predmetnega aktiva, načrt(i) razvojnega projekta, načrt dela ŠRT – deli/elementi LDN šole</a:t>
          </a:r>
          <a:r>
            <a:rPr lang="sl-SI" sz="1900" u="none" dirty="0" smtClean="0">
              <a:solidFill>
                <a:schemeClr val="accent6"/>
              </a:solidFill>
            </a:rPr>
            <a:t>) </a:t>
          </a:r>
        </a:p>
        <a:p>
          <a:pPr algn="l">
            <a:lnSpc>
              <a:spcPct val="90000"/>
            </a:lnSpc>
            <a:spcAft>
              <a:spcPts val="0"/>
            </a:spcAft>
          </a:pPr>
          <a:endParaRPr lang="sl-SI" sz="2000" b="1" dirty="0" smtClean="0">
            <a:solidFill>
              <a:schemeClr val="accent6"/>
            </a:solidFill>
          </a:endParaRPr>
        </a:p>
      </dgm:t>
    </dgm:pt>
    <dgm:pt modelId="{89EE1082-C92E-4448-97C4-0E3640AB693F}" type="parTrans" cxnId="{E8F9E310-3336-499C-AAEB-4EA76FDD81A0}">
      <dgm:prSet/>
      <dgm:spPr/>
      <dgm:t>
        <a:bodyPr/>
        <a:lstStyle/>
        <a:p>
          <a:endParaRPr lang="sl-SI"/>
        </a:p>
      </dgm:t>
    </dgm:pt>
    <dgm:pt modelId="{3F897334-4A2D-47F7-B4A8-1E7B15CB466B}" type="sibTrans" cxnId="{E8F9E310-3336-499C-AAEB-4EA76FDD81A0}">
      <dgm:prSet/>
      <dgm:spPr/>
      <dgm:t>
        <a:bodyPr/>
        <a:lstStyle/>
        <a:p>
          <a:endParaRPr lang="sl-SI"/>
        </a:p>
      </dgm:t>
    </dgm:pt>
    <dgm:pt modelId="{3FD5FB94-9A8C-4DCD-99C3-25403030FA4B}" type="pres">
      <dgm:prSet presAssocID="{10E273BE-0CB4-4E61-ABDC-62C4F510BA1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0DAFD737-EAAE-45C6-91DD-B3A03823992D}" type="pres">
      <dgm:prSet presAssocID="{20CEA1CD-14CF-4E97-82F3-7FE26CF25272}" presName="boxAndChildren" presStyleCnt="0"/>
      <dgm:spPr/>
    </dgm:pt>
    <dgm:pt modelId="{FBF09322-4626-4E4A-A9BC-505F8ACF0359}" type="pres">
      <dgm:prSet presAssocID="{20CEA1CD-14CF-4E97-82F3-7FE26CF25272}" presName="parentTextBox" presStyleLbl="node1" presStyleIdx="0" presStyleCnt="5" custAng="0" custLinFactNeighborX="-868" custLinFactNeighborY="-10013"/>
      <dgm:spPr/>
      <dgm:t>
        <a:bodyPr/>
        <a:lstStyle/>
        <a:p>
          <a:endParaRPr lang="sl-SI"/>
        </a:p>
      </dgm:t>
    </dgm:pt>
    <dgm:pt modelId="{4CB61713-8043-4FAD-B429-8DBAC82F3C85}" type="pres">
      <dgm:prSet presAssocID="{2B07C5A4-0BC8-4BD5-9D79-399978E15F22}" presName="sp" presStyleCnt="0"/>
      <dgm:spPr/>
    </dgm:pt>
    <dgm:pt modelId="{5F2A6424-8125-4403-8348-3D4473CF7D79}" type="pres">
      <dgm:prSet presAssocID="{1EF1F640-DACC-4EF6-9AC3-A6091444246F}" presName="arrowAndChildren" presStyleCnt="0"/>
      <dgm:spPr/>
    </dgm:pt>
    <dgm:pt modelId="{70A14CEE-3509-4349-B753-9E36A34442CB}" type="pres">
      <dgm:prSet presAssocID="{1EF1F640-DACC-4EF6-9AC3-A6091444246F}" presName="parentTextArrow" presStyleLbl="node1" presStyleIdx="1" presStyleCnt="5" custScaleY="36817" custLinFactNeighborX="-409" custLinFactNeighborY="-2898"/>
      <dgm:spPr/>
      <dgm:t>
        <a:bodyPr/>
        <a:lstStyle/>
        <a:p>
          <a:endParaRPr lang="sl-SI"/>
        </a:p>
      </dgm:t>
    </dgm:pt>
    <dgm:pt modelId="{1F896935-3AE0-43E8-BE7D-7B939AA04E78}" type="pres">
      <dgm:prSet presAssocID="{0A62ABC8-8143-425D-9178-11C57D4A2B9E}" presName="sp" presStyleCnt="0"/>
      <dgm:spPr/>
    </dgm:pt>
    <dgm:pt modelId="{CBC33FCB-492E-4A96-AE54-DD0965512B3D}" type="pres">
      <dgm:prSet presAssocID="{8DB874C5-3439-4E86-B4A5-459964232775}" presName="arrowAndChildren" presStyleCnt="0"/>
      <dgm:spPr/>
    </dgm:pt>
    <dgm:pt modelId="{00BA9119-6B0E-4CFE-B86F-C6627EF522B4}" type="pres">
      <dgm:prSet presAssocID="{8DB874C5-3439-4E86-B4A5-459964232775}" presName="parentTextArrow" presStyleLbl="node1" presStyleIdx="2" presStyleCnt="5" custScaleY="19036" custLinFactNeighborX="466" custLinFactNeighborY="-2251"/>
      <dgm:spPr/>
      <dgm:t>
        <a:bodyPr/>
        <a:lstStyle/>
        <a:p>
          <a:endParaRPr lang="sl-SI"/>
        </a:p>
      </dgm:t>
    </dgm:pt>
    <dgm:pt modelId="{999E9257-1EED-48D9-9AA0-DD82422E27ED}" type="pres">
      <dgm:prSet presAssocID="{91676459-A205-4660-9B18-DA14D2B18519}" presName="sp" presStyleCnt="0"/>
      <dgm:spPr/>
    </dgm:pt>
    <dgm:pt modelId="{202630B7-CAE5-4C95-A9C1-CF397C135749}" type="pres">
      <dgm:prSet presAssocID="{B6123F14-FB58-457C-97E6-C29604C4FFBB}" presName="arrowAndChildren" presStyleCnt="0"/>
      <dgm:spPr/>
    </dgm:pt>
    <dgm:pt modelId="{2C884C53-5509-4A7C-BD82-0143AB42D7FC}" type="pres">
      <dgm:prSet presAssocID="{B6123F14-FB58-457C-97E6-C29604C4FFBB}" presName="parentTextArrow" presStyleLbl="node1" presStyleIdx="3" presStyleCnt="5" custScaleY="21224" custLinFactNeighborX="-409" custLinFactNeighborY="-1157"/>
      <dgm:spPr/>
      <dgm:t>
        <a:bodyPr/>
        <a:lstStyle/>
        <a:p>
          <a:endParaRPr lang="sl-SI"/>
        </a:p>
      </dgm:t>
    </dgm:pt>
    <dgm:pt modelId="{06F93AD2-4649-44D2-9E2D-B5189A9DB881}" type="pres">
      <dgm:prSet presAssocID="{91D5D295-2EE6-40AE-9C93-55DD735857D5}" presName="sp" presStyleCnt="0"/>
      <dgm:spPr/>
    </dgm:pt>
    <dgm:pt modelId="{FB2AE9C0-EE65-4E49-BF4A-D4A5D6419B1A}" type="pres">
      <dgm:prSet presAssocID="{4CBD865D-5DF2-420C-B6C2-9C7F9D461A50}" presName="arrowAndChildren" presStyleCnt="0"/>
      <dgm:spPr/>
    </dgm:pt>
    <dgm:pt modelId="{E71BBB9E-033E-48A5-AE62-D70209ED0E56}" type="pres">
      <dgm:prSet presAssocID="{4CBD865D-5DF2-420C-B6C2-9C7F9D461A50}" presName="parentTextArrow" presStyleLbl="node1" presStyleIdx="4" presStyleCnt="5" custScaleY="24076" custLinFactNeighborY="-7348"/>
      <dgm:spPr/>
      <dgm:t>
        <a:bodyPr/>
        <a:lstStyle/>
        <a:p>
          <a:endParaRPr lang="sl-SI"/>
        </a:p>
      </dgm:t>
    </dgm:pt>
  </dgm:ptLst>
  <dgm:cxnLst>
    <dgm:cxn modelId="{6EF088E7-CABC-41C6-9929-85708155047E}" srcId="{10E273BE-0CB4-4E61-ABDC-62C4F510BA17}" destId="{B6123F14-FB58-457C-97E6-C29604C4FFBB}" srcOrd="1" destOrd="0" parTransId="{976D2D36-6ECD-4319-B8D7-7B85BA312BF5}" sibTransId="{91676459-A205-4660-9B18-DA14D2B18519}"/>
    <dgm:cxn modelId="{94FE3693-3DD8-47D6-9AD1-B2360C28C196}" type="presOf" srcId="{B6123F14-FB58-457C-97E6-C29604C4FFBB}" destId="{2C884C53-5509-4A7C-BD82-0143AB42D7FC}" srcOrd="0" destOrd="0" presId="urn:microsoft.com/office/officeart/2005/8/layout/process4"/>
    <dgm:cxn modelId="{D3950762-86BC-4F05-9B45-96543D941278}" type="presOf" srcId="{4CBD865D-5DF2-420C-B6C2-9C7F9D461A50}" destId="{E71BBB9E-033E-48A5-AE62-D70209ED0E56}" srcOrd="0" destOrd="0" presId="urn:microsoft.com/office/officeart/2005/8/layout/process4"/>
    <dgm:cxn modelId="{E8F9E310-3336-499C-AAEB-4EA76FDD81A0}" srcId="{10E273BE-0CB4-4E61-ABDC-62C4F510BA17}" destId="{20CEA1CD-14CF-4E97-82F3-7FE26CF25272}" srcOrd="4" destOrd="0" parTransId="{89EE1082-C92E-4448-97C4-0E3640AB693F}" sibTransId="{3F897334-4A2D-47F7-B4A8-1E7B15CB466B}"/>
    <dgm:cxn modelId="{B1221F41-EA0A-4409-ABC3-875D38ADA865}" srcId="{10E273BE-0CB4-4E61-ABDC-62C4F510BA17}" destId="{1EF1F640-DACC-4EF6-9AC3-A6091444246F}" srcOrd="3" destOrd="0" parTransId="{508A3C10-3944-4426-9A05-EF293059D771}" sibTransId="{2B07C5A4-0BC8-4BD5-9D79-399978E15F22}"/>
    <dgm:cxn modelId="{CC07B0BB-C932-4982-B0C5-6914DF23D18A}" type="presOf" srcId="{1EF1F640-DACC-4EF6-9AC3-A6091444246F}" destId="{70A14CEE-3509-4349-B753-9E36A34442CB}" srcOrd="0" destOrd="0" presId="urn:microsoft.com/office/officeart/2005/8/layout/process4"/>
    <dgm:cxn modelId="{C92BEFA3-76BC-4002-8893-36C743419D9C}" srcId="{10E273BE-0CB4-4E61-ABDC-62C4F510BA17}" destId="{8DB874C5-3439-4E86-B4A5-459964232775}" srcOrd="2" destOrd="0" parTransId="{74D4E8F5-C09D-4173-8A84-632EACD5B6E0}" sibTransId="{0A62ABC8-8143-425D-9178-11C57D4A2B9E}"/>
    <dgm:cxn modelId="{103D3805-48EC-4D80-B5BB-BB9102C1E4ED}" srcId="{10E273BE-0CB4-4E61-ABDC-62C4F510BA17}" destId="{4CBD865D-5DF2-420C-B6C2-9C7F9D461A50}" srcOrd="0" destOrd="0" parTransId="{F260DF2E-BE4D-4698-A9C6-E8D45C4B2BDA}" sibTransId="{91D5D295-2EE6-40AE-9C93-55DD735857D5}"/>
    <dgm:cxn modelId="{E3B12B6C-B56A-4098-ADE4-28711BBC4651}" type="presOf" srcId="{10E273BE-0CB4-4E61-ABDC-62C4F510BA17}" destId="{3FD5FB94-9A8C-4DCD-99C3-25403030FA4B}" srcOrd="0" destOrd="0" presId="urn:microsoft.com/office/officeart/2005/8/layout/process4"/>
    <dgm:cxn modelId="{4D5E0E29-376F-4E30-905A-C4330BC7F5A3}" type="presOf" srcId="{20CEA1CD-14CF-4E97-82F3-7FE26CF25272}" destId="{FBF09322-4626-4E4A-A9BC-505F8ACF0359}" srcOrd="0" destOrd="0" presId="urn:microsoft.com/office/officeart/2005/8/layout/process4"/>
    <dgm:cxn modelId="{26EDFB04-538B-40E6-9025-499F62245AA3}" type="presOf" srcId="{8DB874C5-3439-4E86-B4A5-459964232775}" destId="{00BA9119-6B0E-4CFE-B86F-C6627EF522B4}" srcOrd="0" destOrd="0" presId="urn:microsoft.com/office/officeart/2005/8/layout/process4"/>
    <dgm:cxn modelId="{290C2543-351B-4912-8BC2-2F8D6637AB38}" type="presParOf" srcId="{3FD5FB94-9A8C-4DCD-99C3-25403030FA4B}" destId="{0DAFD737-EAAE-45C6-91DD-B3A03823992D}" srcOrd="0" destOrd="0" presId="urn:microsoft.com/office/officeart/2005/8/layout/process4"/>
    <dgm:cxn modelId="{1F12247F-87DC-4596-9908-46A58F2734E7}" type="presParOf" srcId="{0DAFD737-EAAE-45C6-91DD-B3A03823992D}" destId="{FBF09322-4626-4E4A-A9BC-505F8ACF0359}" srcOrd="0" destOrd="0" presId="urn:microsoft.com/office/officeart/2005/8/layout/process4"/>
    <dgm:cxn modelId="{8C0A98CE-5AF1-4475-81D4-B25A6C868C5B}" type="presParOf" srcId="{3FD5FB94-9A8C-4DCD-99C3-25403030FA4B}" destId="{4CB61713-8043-4FAD-B429-8DBAC82F3C85}" srcOrd="1" destOrd="0" presId="urn:microsoft.com/office/officeart/2005/8/layout/process4"/>
    <dgm:cxn modelId="{B59FA936-7DE2-46E8-84E7-57F2597908B7}" type="presParOf" srcId="{3FD5FB94-9A8C-4DCD-99C3-25403030FA4B}" destId="{5F2A6424-8125-4403-8348-3D4473CF7D79}" srcOrd="2" destOrd="0" presId="urn:microsoft.com/office/officeart/2005/8/layout/process4"/>
    <dgm:cxn modelId="{74752525-2C4E-4BE5-B6AD-204221698FA6}" type="presParOf" srcId="{5F2A6424-8125-4403-8348-3D4473CF7D79}" destId="{70A14CEE-3509-4349-B753-9E36A34442CB}" srcOrd="0" destOrd="0" presId="urn:microsoft.com/office/officeart/2005/8/layout/process4"/>
    <dgm:cxn modelId="{77D728E9-3BCA-4F16-B322-DE0F2C92B391}" type="presParOf" srcId="{3FD5FB94-9A8C-4DCD-99C3-25403030FA4B}" destId="{1F896935-3AE0-43E8-BE7D-7B939AA04E78}" srcOrd="3" destOrd="0" presId="urn:microsoft.com/office/officeart/2005/8/layout/process4"/>
    <dgm:cxn modelId="{F45D540F-14ED-4B05-B1FE-C63736D714E8}" type="presParOf" srcId="{3FD5FB94-9A8C-4DCD-99C3-25403030FA4B}" destId="{CBC33FCB-492E-4A96-AE54-DD0965512B3D}" srcOrd="4" destOrd="0" presId="urn:microsoft.com/office/officeart/2005/8/layout/process4"/>
    <dgm:cxn modelId="{03E0BEB6-3949-4587-898F-4B8EA4B6ABCB}" type="presParOf" srcId="{CBC33FCB-492E-4A96-AE54-DD0965512B3D}" destId="{00BA9119-6B0E-4CFE-B86F-C6627EF522B4}" srcOrd="0" destOrd="0" presId="urn:microsoft.com/office/officeart/2005/8/layout/process4"/>
    <dgm:cxn modelId="{4F894A73-99F9-4A8B-9FF9-9DB96EA15921}" type="presParOf" srcId="{3FD5FB94-9A8C-4DCD-99C3-25403030FA4B}" destId="{999E9257-1EED-48D9-9AA0-DD82422E27ED}" srcOrd="5" destOrd="0" presId="urn:microsoft.com/office/officeart/2005/8/layout/process4"/>
    <dgm:cxn modelId="{64FF8961-7DBF-4DA4-9AA4-001C4DAC2B35}" type="presParOf" srcId="{3FD5FB94-9A8C-4DCD-99C3-25403030FA4B}" destId="{202630B7-CAE5-4C95-A9C1-CF397C135749}" srcOrd="6" destOrd="0" presId="urn:microsoft.com/office/officeart/2005/8/layout/process4"/>
    <dgm:cxn modelId="{731127AD-F6D2-4548-8930-35658B33F9D4}" type="presParOf" srcId="{202630B7-CAE5-4C95-A9C1-CF397C135749}" destId="{2C884C53-5509-4A7C-BD82-0143AB42D7FC}" srcOrd="0" destOrd="0" presId="urn:microsoft.com/office/officeart/2005/8/layout/process4"/>
    <dgm:cxn modelId="{F90EAEF6-F708-4385-8B43-98523165A2DA}" type="presParOf" srcId="{3FD5FB94-9A8C-4DCD-99C3-25403030FA4B}" destId="{06F93AD2-4649-44D2-9E2D-B5189A9DB881}" srcOrd="7" destOrd="0" presId="urn:microsoft.com/office/officeart/2005/8/layout/process4"/>
    <dgm:cxn modelId="{02739C60-0E3B-4B35-B9F5-4B3F6BF085E0}" type="presParOf" srcId="{3FD5FB94-9A8C-4DCD-99C3-25403030FA4B}" destId="{FB2AE9C0-EE65-4E49-BF4A-D4A5D6419B1A}" srcOrd="8" destOrd="0" presId="urn:microsoft.com/office/officeart/2005/8/layout/process4"/>
    <dgm:cxn modelId="{58B1F431-9115-48D5-8F7E-CA290125EE8C}" type="presParOf" srcId="{FB2AE9C0-EE65-4E49-BF4A-D4A5D6419B1A}" destId="{E71BBB9E-033E-48A5-AE62-D70209ED0E56}" srcOrd="0" destOrd="0" presId="urn:microsoft.com/office/officeart/2005/8/layout/process4"/>
  </dgm:cxnLst>
  <dgm:bg/>
  <dgm:whole>
    <a:ln>
      <a:solidFill>
        <a:schemeClr val="accent6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6C11F-9AC6-4122-9432-E46F1BB7B7FD}">
      <dsp:nvSpPr>
        <dsp:cNvPr id="0" name=""/>
        <dsp:cNvSpPr/>
      </dsp:nvSpPr>
      <dsp:spPr>
        <a:xfrm>
          <a:off x="899331" y="0"/>
          <a:ext cx="5832648" cy="5832648"/>
        </a:xfrm>
        <a:prstGeom prst="triangle">
          <a:avLst/>
        </a:prstGeom>
        <a:solidFill>
          <a:srgbClr val="FFFF66"/>
        </a:solidFill>
        <a:ln w="38100">
          <a:solidFill>
            <a:srgbClr val="FFFF66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367199F-CA2F-445E-A218-11D5F3396193}">
      <dsp:nvSpPr>
        <dsp:cNvPr id="0" name=""/>
        <dsp:cNvSpPr/>
      </dsp:nvSpPr>
      <dsp:spPr>
        <a:xfrm>
          <a:off x="3815646" y="4752305"/>
          <a:ext cx="3791221" cy="592378"/>
        </a:xfrm>
        <a:prstGeom prst="roundRect">
          <a:avLst/>
        </a:prstGeom>
        <a:solidFill>
          <a:schemeClr val="bg1">
            <a:alpha val="90000"/>
          </a:schemeClr>
        </a:solidFill>
        <a:ln w="38100" cap="flat" cmpd="sng" algn="ctr">
          <a:solidFill>
            <a:srgbClr val="00B05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1" kern="1200" dirty="0" smtClean="0">
              <a:solidFill>
                <a:srgbClr val="00B050"/>
              </a:solidFill>
              <a:latin typeface="Arial Rounded MT Bold" pitchFamily="34" charset="0"/>
            </a:rPr>
            <a:t>učenec/dijak -  posameznik</a:t>
          </a:r>
          <a:endParaRPr lang="sl-SI" sz="2000" b="1" kern="1200" dirty="0">
            <a:solidFill>
              <a:srgbClr val="00B050"/>
            </a:solidFill>
          </a:endParaRPr>
        </a:p>
      </dsp:txBody>
      <dsp:txXfrm>
        <a:off x="3844564" y="4781223"/>
        <a:ext cx="3733385" cy="534542"/>
      </dsp:txXfrm>
    </dsp:sp>
    <dsp:sp modelId="{1BE942DF-44F5-4D27-8312-B2DFD72F46C6}">
      <dsp:nvSpPr>
        <dsp:cNvPr id="0" name=""/>
        <dsp:cNvSpPr/>
      </dsp:nvSpPr>
      <dsp:spPr>
        <a:xfrm>
          <a:off x="3816442" y="4104457"/>
          <a:ext cx="3791221" cy="592378"/>
        </a:xfrm>
        <a:prstGeom prst="roundRect">
          <a:avLst/>
        </a:prstGeom>
        <a:solidFill>
          <a:srgbClr val="00B050">
            <a:alpha val="90000"/>
          </a:srgbClr>
        </a:solidFill>
        <a:ln w="38100" cap="flat" cmpd="sng" algn="ctr">
          <a:solidFill>
            <a:srgbClr val="00B05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>
              <a:solidFill>
                <a:schemeClr val="bg1"/>
              </a:solidFill>
              <a:latin typeface="Arial Rounded MT Bold" pitchFamily="34" charset="0"/>
            </a:rPr>
            <a:t>učenci/dijaki - razred</a:t>
          </a:r>
          <a:endParaRPr lang="sl-SI" sz="2400" b="1" kern="1200" dirty="0">
            <a:solidFill>
              <a:schemeClr val="bg1"/>
            </a:solidFill>
            <a:latin typeface="Arial Rounded MT Bold" pitchFamily="34" charset="0"/>
          </a:endParaRPr>
        </a:p>
      </dsp:txBody>
      <dsp:txXfrm>
        <a:off x="3845360" y="4133375"/>
        <a:ext cx="3733385" cy="534542"/>
      </dsp:txXfrm>
    </dsp:sp>
    <dsp:sp modelId="{1A52DB88-0D0D-4143-B150-820EC3CDF7F2}">
      <dsp:nvSpPr>
        <dsp:cNvPr id="0" name=""/>
        <dsp:cNvSpPr/>
      </dsp:nvSpPr>
      <dsp:spPr>
        <a:xfrm>
          <a:off x="3828082" y="3456904"/>
          <a:ext cx="3791221" cy="592378"/>
        </a:xfrm>
        <a:prstGeom prst="roundRect">
          <a:avLst/>
        </a:prstGeom>
        <a:gradFill flip="none" rotWithShape="1">
          <a:gsLst>
            <a:gs pos="0">
              <a:srgbClr val="FF3399">
                <a:alpha val="22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1"/>
          <a:tileRect/>
        </a:gradFill>
        <a:ln w="38100" cap="flat" cmpd="sng" algn="ctr">
          <a:solidFill>
            <a:schemeClr val="accent6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>
              <a:solidFill>
                <a:schemeClr val="bg1"/>
              </a:solidFill>
              <a:latin typeface="Arial Rounded MT Bold" pitchFamily="34" charset="0"/>
            </a:rPr>
            <a:t>učitelj - posameznik</a:t>
          </a:r>
          <a:endParaRPr lang="sl-SI" sz="2400" b="1" kern="1200" dirty="0">
            <a:solidFill>
              <a:schemeClr val="bg1"/>
            </a:solidFill>
            <a:latin typeface="Arial Rounded MT Bold" pitchFamily="34" charset="0"/>
          </a:endParaRPr>
        </a:p>
      </dsp:txBody>
      <dsp:txXfrm>
        <a:off x="3857000" y="3485822"/>
        <a:ext cx="3733385" cy="534542"/>
      </dsp:txXfrm>
    </dsp:sp>
    <dsp:sp modelId="{FD59D0AA-801B-41F3-A900-28E3B6C919AC}">
      <dsp:nvSpPr>
        <dsp:cNvPr id="0" name=""/>
        <dsp:cNvSpPr/>
      </dsp:nvSpPr>
      <dsp:spPr>
        <a:xfrm>
          <a:off x="3828082" y="2798588"/>
          <a:ext cx="3791221" cy="592378"/>
        </a:xfrm>
        <a:prstGeom prst="roundRect">
          <a:avLst/>
        </a:prstGeom>
        <a:gradFill flip="none" rotWithShape="1">
          <a:gsLst>
            <a:gs pos="0">
              <a:srgbClr val="FF3399">
                <a:alpha val="17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1"/>
          <a:tileRect/>
        </a:gradFill>
        <a:ln w="38100" cap="flat" cmpd="sng" algn="ctr">
          <a:solidFill>
            <a:schemeClr val="accent6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>
              <a:solidFill>
                <a:schemeClr val="bg1"/>
              </a:solidFill>
              <a:latin typeface="Arial Rounded MT Bold" pitchFamily="34" charset="0"/>
            </a:rPr>
            <a:t>učitelji (strokovne skupine)</a:t>
          </a:r>
          <a:endParaRPr lang="sl-SI" sz="2400" b="1" kern="1200" dirty="0">
            <a:solidFill>
              <a:schemeClr val="bg1"/>
            </a:solidFill>
            <a:latin typeface="Arial Rounded MT Bold" pitchFamily="34" charset="0"/>
          </a:endParaRPr>
        </a:p>
      </dsp:txBody>
      <dsp:txXfrm>
        <a:off x="3857000" y="2827506"/>
        <a:ext cx="3733385" cy="534542"/>
      </dsp:txXfrm>
    </dsp:sp>
    <dsp:sp modelId="{55059740-425B-45DB-878F-89424D971FD2}">
      <dsp:nvSpPr>
        <dsp:cNvPr id="0" name=""/>
        <dsp:cNvSpPr/>
      </dsp:nvSpPr>
      <dsp:spPr>
        <a:xfrm>
          <a:off x="3815646" y="2179523"/>
          <a:ext cx="3791221" cy="592378"/>
        </a:xfrm>
        <a:prstGeom prst="roundRect">
          <a:avLst/>
        </a:prstGeom>
        <a:gradFill flip="none" rotWithShape="1">
          <a:gsLst>
            <a:gs pos="0">
              <a:srgbClr val="FF3399">
                <a:alpha val="19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1"/>
          <a:tileRect/>
        </a:gradFill>
        <a:ln w="38100" cap="flat" cmpd="sng" algn="ctr">
          <a:solidFill>
            <a:schemeClr val="accent6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200" b="1" kern="1200" dirty="0" smtClean="0">
              <a:solidFill>
                <a:schemeClr val="bg1"/>
              </a:solidFill>
              <a:latin typeface="Arial Rounded MT Bold" pitchFamily="34" charset="0"/>
            </a:rPr>
            <a:t>ŠOLA</a:t>
          </a:r>
          <a:endParaRPr lang="sl-SI" sz="3200" b="1" kern="1200" dirty="0">
            <a:solidFill>
              <a:schemeClr val="bg1"/>
            </a:solidFill>
            <a:latin typeface="Arial Rounded MT Bold" pitchFamily="34" charset="0"/>
          </a:endParaRPr>
        </a:p>
      </dsp:txBody>
      <dsp:txXfrm>
        <a:off x="3844564" y="2208441"/>
        <a:ext cx="3733385" cy="534542"/>
      </dsp:txXfrm>
    </dsp:sp>
    <dsp:sp modelId="{B0A75BA8-4FEA-4972-9B97-EE20849D8C14}">
      <dsp:nvSpPr>
        <dsp:cNvPr id="0" name=""/>
        <dsp:cNvSpPr/>
      </dsp:nvSpPr>
      <dsp:spPr>
        <a:xfrm>
          <a:off x="3816442" y="792090"/>
          <a:ext cx="3791221" cy="592378"/>
        </a:xfrm>
        <a:prstGeom prst="roundRect">
          <a:avLst/>
        </a:prstGeom>
        <a:solidFill>
          <a:schemeClr val="bg1">
            <a:alpha val="90000"/>
          </a:schemeClr>
        </a:solidFill>
        <a:ln w="38100" cap="flat" cmpd="sng" algn="ctr">
          <a:solidFill>
            <a:srgbClr val="C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>
              <a:solidFill>
                <a:srgbClr val="C00000"/>
              </a:solidFill>
            </a:rPr>
            <a:t>strokovni zavodi </a:t>
          </a:r>
          <a:r>
            <a:rPr lang="sl-SI" sz="1800" b="1" kern="1200" dirty="0" smtClean="0">
              <a:solidFill>
                <a:srgbClr val="C00000"/>
              </a:solidFill>
              <a:latin typeface="Arial Narrow" pitchFamily="34" charset="0"/>
            </a:rPr>
            <a:t>(npr. ZRSŠ)</a:t>
          </a:r>
          <a:endParaRPr lang="sl-SI" sz="2400" b="1" kern="1200" dirty="0">
            <a:solidFill>
              <a:srgbClr val="C00000"/>
            </a:solidFill>
            <a:latin typeface="Arial Narrow" pitchFamily="34" charset="0"/>
          </a:endParaRPr>
        </a:p>
      </dsp:txBody>
      <dsp:txXfrm>
        <a:off x="3845360" y="821008"/>
        <a:ext cx="3733385" cy="534542"/>
      </dsp:txXfrm>
    </dsp:sp>
    <dsp:sp modelId="{2A30F243-B488-452D-B1A7-40002B981E85}">
      <dsp:nvSpPr>
        <dsp:cNvPr id="0" name=""/>
        <dsp:cNvSpPr/>
      </dsp:nvSpPr>
      <dsp:spPr>
        <a:xfrm>
          <a:off x="3816442" y="144017"/>
          <a:ext cx="3791221" cy="592378"/>
        </a:xfrm>
        <a:prstGeom prst="roundRect">
          <a:avLst/>
        </a:prstGeom>
        <a:solidFill>
          <a:srgbClr val="C00000">
            <a:alpha val="89804"/>
          </a:srgbClr>
        </a:solidFill>
        <a:ln w="38100" cap="flat" cmpd="sng" algn="ctr">
          <a:solidFill>
            <a:srgbClr val="C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b="1" kern="1200" dirty="0" smtClean="0">
              <a:solidFill>
                <a:schemeClr val="bg1"/>
              </a:solidFill>
            </a:rPr>
            <a:t>šolsko ministrstvo</a:t>
          </a:r>
          <a:endParaRPr lang="sl-SI" sz="2800" b="1" kern="1200" dirty="0">
            <a:solidFill>
              <a:schemeClr val="bg1"/>
            </a:solidFill>
          </a:endParaRPr>
        </a:p>
      </dsp:txBody>
      <dsp:txXfrm>
        <a:off x="3845360" y="172935"/>
        <a:ext cx="3733385" cy="53454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3BA7F-D643-461C-A453-C31CE5DFFF8F}">
      <dsp:nvSpPr>
        <dsp:cNvPr id="0" name=""/>
        <dsp:cNvSpPr/>
      </dsp:nvSpPr>
      <dsp:spPr>
        <a:xfrm>
          <a:off x="154357" y="0"/>
          <a:ext cx="3715046" cy="3714993"/>
        </a:xfrm>
        <a:prstGeom prst="ellipse">
          <a:avLst/>
        </a:prstGeom>
        <a:solidFill>
          <a:srgbClr val="E2E2F6">
            <a:alpha val="50000"/>
          </a:srgbClr>
        </a:solidFill>
        <a:ln w="381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sl-SI" sz="2800" b="1" kern="1200" dirty="0" smtClean="0">
              <a:solidFill>
                <a:srgbClr val="C00000"/>
              </a:solidFill>
              <a:latin typeface="Arial Rounded MT Bold" pitchFamily="34" charset="0"/>
            </a:rPr>
            <a:t>NAMERAVANI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sl-SI" sz="2800" b="1" kern="1200" dirty="0" smtClean="0">
              <a:solidFill>
                <a:srgbClr val="C00000"/>
              </a:solidFill>
              <a:latin typeface="Arial Rounded MT Bold" pitchFamily="34" charset="0"/>
            </a:rPr>
            <a:t>KURIKUL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sl-SI" sz="2800" b="0" kern="1200" dirty="0" smtClean="0">
              <a:solidFill>
                <a:schemeClr val="accent6"/>
              </a:solidFill>
              <a:latin typeface="Arial Rounded MT Bold" pitchFamily="34" charset="0"/>
            </a:rPr>
            <a:t>+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sl-SI" sz="2800" b="1" kern="1200" dirty="0" smtClean="0">
              <a:solidFill>
                <a:schemeClr val="accent6"/>
              </a:solidFill>
              <a:latin typeface="Arial Rounded MT Bold" pitchFamily="34" charset="0"/>
            </a:rPr>
            <a:t>IZVEDBENI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sl-SI" sz="2800" b="1" kern="1200" dirty="0" smtClean="0">
              <a:solidFill>
                <a:schemeClr val="accent6"/>
              </a:solidFill>
              <a:latin typeface="Arial Rounded MT Bold" pitchFamily="34" charset="0"/>
            </a:rPr>
            <a:t>KURIKUL</a:t>
          </a:r>
          <a:endParaRPr lang="sl-SI" sz="2800" kern="1200" dirty="0">
            <a:solidFill>
              <a:schemeClr val="accent6"/>
            </a:solidFill>
            <a:latin typeface="Arial Rounded MT Bold" pitchFamily="34" charset="0"/>
          </a:endParaRPr>
        </a:p>
      </dsp:txBody>
      <dsp:txXfrm>
        <a:off x="698413" y="544048"/>
        <a:ext cx="2626934" cy="2626897"/>
      </dsp:txXfrm>
    </dsp:sp>
    <dsp:sp modelId="{9DC4EE96-3496-4F15-8470-208F61F48236}">
      <dsp:nvSpPr>
        <dsp:cNvPr id="0" name=""/>
        <dsp:cNvSpPr/>
      </dsp:nvSpPr>
      <dsp:spPr>
        <a:xfrm>
          <a:off x="2258407" y="2477694"/>
          <a:ext cx="3715046" cy="3714993"/>
        </a:xfrm>
        <a:prstGeom prst="ellipse">
          <a:avLst/>
        </a:prstGeom>
        <a:solidFill>
          <a:srgbClr val="F7FFEF">
            <a:alpha val="50000"/>
          </a:srgbClr>
        </a:solidFill>
        <a:ln w="381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sl-SI" sz="2800" b="1" kern="1200" dirty="0" smtClean="0">
              <a:solidFill>
                <a:schemeClr val="accent6"/>
              </a:solidFill>
              <a:latin typeface="Arial Rounded MT Bold" pitchFamily="34" charset="0"/>
            </a:rPr>
            <a:t>DOSEŽENI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sl-SI" sz="2800" b="1" kern="1200" dirty="0" smtClean="0">
              <a:solidFill>
                <a:schemeClr val="accent6"/>
              </a:solidFill>
              <a:latin typeface="Arial Rounded MT Bold" pitchFamily="34" charset="0"/>
            </a:rPr>
            <a:t>KURIKUL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sl-SI" sz="2800" b="1" kern="1200" dirty="0" smtClean="0">
              <a:solidFill>
                <a:schemeClr val="accent6"/>
              </a:solidFill>
              <a:latin typeface="Arial Rounded MT Bold" pitchFamily="34" charset="0"/>
            </a:rPr>
            <a:t>ocenjevani 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sl-SI" sz="2800" b="0" kern="1200" dirty="0" smtClean="0">
              <a:solidFill>
                <a:schemeClr val="accent6"/>
              </a:solidFill>
              <a:latin typeface="Arial Rounded MT Bold" pitchFamily="34" charset="0"/>
            </a:rPr>
            <a:t>in</a:t>
          </a:r>
          <a:r>
            <a:rPr lang="sl-SI" sz="2800" b="1" kern="1200" dirty="0" smtClean="0">
              <a:solidFill>
                <a:schemeClr val="accent6"/>
              </a:solidFill>
              <a:latin typeface="Arial Rounded MT Bold" pitchFamily="34" charset="0"/>
            </a:rPr>
            <a:t> usvojeni</a:t>
          </a:r>
          <a:endParaRPr lang="sl-SI" sz="2800" kern="1200" dirty="0">
            <a:solidFill>
              <a:schemeClr val="accent6"/>
            </a:solidFill>
            <a:latin typeface="Arial Rounded MT Bold" pitchFamily="34" charset="0"/>
          </a:endParaRPr>
        </a:p>
      </dsp:txBody>
      <dsp:txXfrm>
        <a:off x="2802463" y="3021742"/>
        <a:ext cx="2626934" cy="2626897"/>
      </dsp:txXfrm>
    </dsp:sp>
    <dsp:sp modelId="{3CB048DC-9E55-4529-B61F-AD4EDA6FD84D}">
      <dsp:nvSpPr>
        <dsp:cNvPr id="0" name=""/>
        <dsp:cNvSpPr/>
      </dsp:nvSpPr>
      <dsp:spPr>
        <a:xfrm>
          <a:off x="4363279" y="0"/>
          <a:ext cx="3715046" cy="3714993"/>
        </a:xfrm>
        <a:prstGeom prst="ellipse">
          <a:avLst/>
        </a:prstGeom>
        <a:solidFill>
          <a:srgbClr val="F7FFEF">
            <a:alpha val="50000"/>
          </a:srgbClr>
        </a:solidFill>
        <a:ln w="381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sl-SI" sz="2800" b="1" kern="1200" dirty="0" smtClean="0">
              <a:solidFill>
                <a:schemeClr val="accent6"/>
              </a:solidFill>
              <a:latin typeface="Arial Rounded MT Bold" pitchFamily="34" charset="0"/>
            </a:rPr>
            <a:t>IZVEDENI </a:t>
          </a: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sl-SI" sz="2800" b="1" kern="1200" dirty="0" smtClean="0">
              <a:solidFill>
                <a:schemeClr val="accent6"/>
              </a:solidFill>
              <a:latin typeface="Arial Rounded MT Bold" pitchFamily="34" charset="0"/>
            </a:rPr>
            <a:t>KURIKUL</a:t>
          </a:r>
          <a:endParaRPr lang="sl-SI" sz="2800" kern="1200" dirty="0">
            <a:solidFill>
              <a:schemeClr val="accent6"/>
            </a:solidFill>
            <a:latin typeface="Arial Rounded MT Bold" pitchFamily="34" charset="0"/>
          </a:endParaRPr>
        </a:p>
      </dsp:txBody>
      <dsp:txXfrm>
        <a:off x="4907335" y="544048"/>
        <a:ext cx="2626934" cy="26268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7C337F-038F-4441-8DFB-F6B5A1CFC78F}">
      <dsp:nvSpPr>
        <dsp:cNvPr id="0" name=""/>
        <dsp:cNvSpPr/>
      </dsp:nvSpPr>
      <dsp:spPr>
        <a:xfrm>
          <a:off x="0" y="0"/>
          <a:ext cx="6970374" cy="1441600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200" b="1" kern="1200" dirty="0" smtClean="0">
              <a:solidFill>
                <a:schemeClr val="bg1"/>
              </a:solidFill>
              <a:latin typeface="Arial Rounded MT Bold" pitchFamily="34" charset="0"/>
            </a:rPr>
            <a:t>nacionalni </a:t>
          </a:r>
          <a:r>
            <a:rPr lang="sl-SI" sz="3200" b="1" kern="1200" dirty="0" err="1" smtClean="0">
              <a:solidFill>
                <a:schemeClr val="bg1"/>
              </a:solidFill>
              <a:latin typeface="Arial Rounded MT Bold" pitchFamily="34" charset="0"/>
            </a:rPr>
            <a:t>kurikulum</a:t>
          </a:r>
          <a:endParaRPr lang="sl-SI" sz="3200" b="1" kern="1200" dirty="0" smtClean="0">
            <a:solidFill>
              <a:schemeClr val="bg1"/>
            </a:solidFill>
            <a:latin typeface="Arial Rounded MT Bold" pitchFamily="34" charset="0"/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>
              <a:solidFill>
                <a:schemeClr val="bg1"/>
              </a:solidFill>
              <a:latin typeface="+mn-lt"/>
            </a:rPr>
            <a:t>načrt: obvezno + </a:t>
          </a:r>
          <a:r>
            <a:rPr lang="sl-SI" sz="2400" u="sng" kern="1200" dirty="0" smtClean="0">
              <a:solidFill>
                <a:schemeClr val="bg1"/>
              </a:solidFill>
              <a:latin typeface="+mn-lt"/>
            </a:rPr>
            <a:t>izbirno</a:t>
          </a:r>
          <a:endParaRPr lang="sl-SI" sz="2400" kern="1200" dirty="0">
            <a:solidFill>
              <a:schemeClr val="bg1"/>
            </a:solidFill>
            <a:latin typeface="+mn-lt"/>
          </a:endParaRPr>
        </a:p>
      </dsp:txBody>
      <dsp:txXfrm>
        <a:off x="42223" y="42223"/>
        <a:ext cx="5292960" cy="1357154"/>
      </dsp:txXfrm>
    </dsp:sp>
    <dsp:sp modelId="{C455D6B8-4663-433A-9713-81681484BE4E}">
      <dsp:nvSpPr>
        <dsp:cNvPr id="0" name=""/>
        <dsp:cNvSpPr/>
      </dsp:nvSpPr>
      <dsp:spPr>
        <a:xfrm>
          <a:off x="432198" y="1474992"/>
          <a:ext cx="7297494" cy="174890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3399">
                <a:alpha val="15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ln w="381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200" b="1" kern="1200" dirty="0" smtClean="0">
              <a:solidFill>
                <a:schemeClr val="accent6"/>
              </a:solidFill>
              <a:latin typeface="Arial Rounded MT Bold" pitchFamily="34" charset="0"/>
            </a:rPr>
            <a:t>IZVEDBENI KURIKULUM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>
              <a:solidFill>
                <a:schemeClr val="accent6"/>
              </a:solidFill>
              <a:latin typeface="+mn-lt"/>
            </a:rPr>
            <a:t>načrt(</a:t>
          </a:r>
          <a:r>
            <a:rPr lang="sl-SI" sz="2400" b="1" kern="1200" dirty="0" err="1" smtClean="0">
              <a:solidFill>
                <a:schemeClr val="accent6"/>
              </a:solidFill>
              <a:latin typeface="+mn-lt"/>
            </a:rPr>
            <a:t>ovanje</a:t>
          </a:r>
          <a:r>
            <a:rPr lang="sl-SI" sz="2400" b="1" kern="1200" dirty="0" smtClean="0">
              <a:solidFill>
                <a:schemeClr val="accent6"/>
              </a:solidFill>
              <a:latin typeface="+mn-lt"/>
            </a:rPr>
            <a:t>): </a:t>
          </a:r>
          <a:r>
            <a:rPr lang="sl-SI" sz="2400" b="1" u="sng" kern="1200" dirty="0" smtClean="0">
              <a:solidFill>
                <a:schemeClr val="accent6"/>
              </a:solidFill>
              <a:latin typeface="+mn-lt"/>
            </a:rPr>
            <a:t>izbirno</a:t>
          </a:r>
          <a:r>
            <a:rPr lang="sl-SI" sz="2400" b="1" kern="1200" dirty="0" smtClean="0">
              <a:solidFill>
                <a:schemeClr val="accent6"/>
              </a:solidFill>
              <a:latin typeface="+mn-lt"/>
            </a:rPr>
            <a:t> + </a:t>
          </a:r>
          <a:r>
            <a:rPr lang="sl-SI" sz="2400" b="1" kern="1200" dirty="0" smtClean="0">
              <a:solidFill>
                <a:schemeClr val="bg1"/>
              </a:solidFill>
              <a:latin typeface="+mn-lt"/>
            </a:rPr>
            <a:t>dodatno/prostovoljno)</a:t>
          </a:r>
          <a:endParaRPr lang="sl-SI" sz="2400" b="1" kern="1200" dirty="0">
            <a:solidFill>
              <a:schemeClr val="bg1"/>
            </a:solidFill>
            <a:latin typeface="+mn-lt"/>
          </a:endParaRPr>
        </a:p>
      </dsp:txBody>
      <dsp:txXfrm>
        <a:off x="483422" y="1526216"/>
        <a:ext cx="5602865" cy="1646458"/>
      </dsp:txXfrm>
    </dsp:sp>
    <dsp:sp modelId="{ED518281-34C8-4B1C-92A3-70DE6929B8B8}">
      <dsp:nvSpPr>
        <dsp:cNvPr id="0" name=""/>
        <dsp:cNvSpPr/>
      </dsp:nvSpPr>
      <dsp:spPr>
        <a:xfrm>
          <a:off x="864221" y="3276362"/>
          <a:ext cx="7499495" cy="174892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3399">
                <a:alpha val="15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ln w="381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sl-SI" sz="3200" b="1" kern="1200" dirty="0" smtClean="0">
            <a:solidFill>
              <a:srgbClr val="C00000"/>
            </a:solidFill>
            <a:latin typeface="Arial Rounded MT Bold" pitchFamily="34" charset="0"/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sl-SI" sz="3200" b="1" kern="1200" dirty="0" smtClean="0">
              <a:solidFill>
                <a:schemeClr val="accent6"/>
              </a:solidFill>
              <a:latin typeface="Arial Rounded MT Bold" pitchFamily="34" charset="0"/>
            </a:rPr>
            <a:t>izvedeni </a:t>
          </a:r>
          <a:r>
            <a:rPr lang="sl-SI" sz="3200" b="1" kern="1200" dirty="0" err="1" smtClean="0">
              <a:solidFill>
                <a:schemeClr val="accent6"/>
              </a:solidFill>
              <a:latin typeface="Arial Rounded MT Bold" pitchFamily="34" charset="0"/>
            </a:rPr>
            <a:t>kurikulum</a:t>
          </a:r>
          <a:r>
            <a:rPr lang="sl-SI" sz="3200" b="1" kern="1200" dirty="0" smtClean="0">
              <a:solidFill>
                <a:schemeClr val="accent6"/>
              </a:solidFill>
              <a:latin typeface="Arial Rounded MT Bold" pitchFamily="34" charset="0"/>
            </a:rPr>
            <a:t> </a:t>
          </a:r>
          <a:r>
            <a:rPr lang="sl-SI" sz="2400" b="1" kern="1200" dirty="0" smtClean="0">
              <a:solidFill>
                <a:schemeClr val="accent6"/>
              </a:solidFill>
              <a:latin typeface="+mn-lt"/>
            </a:rPr>
            <a:t>(spremljava in evalvacija: </a:t>
          </a:r>
          <a:r>
            <a:rPr lang="sl-SI" sz="2400" b="1" u="sng" kern="1200" dirty="0" smtClean="0">
              <a:solidFill>
                <a:schemeClr val="accent6"/>
              </a:solidFill>
              <a:latin typeface="+mn-lt"/>
            </a:rPr>
            <a:t>Kaj smo dosegli in kako dobri smo učitelji/šola?</a:t>
          </a:r>
          <a:r>
            <a:rPr lang="sl-SI" sz="2400" b="1" kern="1200" dirty="0" smtClean="0">
              <a:solidFill>
                <a:schemeClr val="accent6"/>
              </a:solidFill>
              <a:latin typeface="+mn-lt"/>
            </a:rPr>
            <a:t>)</a:t>
          </a:r>
          <a:endParaRPr lang="sl-SI" sz="2400" b="1" kern="1200" dirty="0">
            <a:solidFill>
              <a:schemeClr val="accent6"/>
            </a:solidFill>
            <a:latin typeface="+mn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l-SI" sz="2400" kern="1200" dirty="0"/>
        </a:p>
      </dsp:txBody>
      <dsp:txXfrm>
        <a:off x="915445" y="3327586"/>
        <a:ext cx="5770168" cy="1646472"/>
      </dsp:txXfrm>
    </dsp:sp>
    <dsp:sp modelId="{5D9CDB5C-A6B1-4D7F-AE0E-1F1A1E3CAE87}">
      <dsp:nvSpPr>
        <dsp:cNvPr id="0" name=""/>
        <dsp:cNvSpPr/>
      </dsp:nvSpPr>
      <dsp:spPr>
        <a:xfrm>
          <a:off x="1742593" y="5111127"/>
          <a:ext cx="6970374" cy="1441600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sl-SI" sz="3200" b="1" kern="1200" dirty="0" smtClean="0">
              <a:solidFill>
                <a:schemeClr val="bg1"/>
              </a:solidFill>
              <a:latin typeface="Arial Rounded MT Bold" pitchFamily="34" charset="0"/>
            </a:rPr>
            <a:t>doseženi </a:t>
          </a:r>
          <a:r>
            <a:rPr lang="sl-SI" sz="3200" b="1" kern="1200" dirty="0" err="1" smtClean="0">
              <a:solidFill>
                <a:schemeClr val="bg1"/>
              </a:solidFill>
              <a:latin typeface="Arial Rounded MT Bold" pitchFamily="34" charset="0"/>
            </a:rPr>
            <a:t>kurikulum</a:t>
          </a:r>
          <a:endParaRPr lang="sl-SI" sz="3200" b="1" kern="1200" dirty="0" smtClean="0">
            <a:solidFill>
              <a:schemeClr val="bg1"/>
            </a:solidFill>
            <a:latin typeface="Arial Rounded MT Bold" pitchFamily="34" charset="0"/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sl-SI" sz="2400" kern="1200" dirty="0" smtClean="0">
              <a:solidFill>
                <a:schemeClr val="bg1"/>
              </a:solidFill>
              <a:latin typeface="+mn-lt"/>
            </a:rPr>
            <a:t>(spremljava in evalvacija: </a:t>
          </a:r>
          <a:r>
            <a:rPr lang="sl-SI" sz="2400" u="sng" kern="1200" dirty="0" smtClean="0">
              <a:solidFill>
                <a:schemeClr val="bg1"/>
              </a:solidFill>
              <a:latin typeface="+mn-lt"/>
            </a:rPr>
            <a:t>Kaj so dosegli in kako dobri so dijaki</a:t>
          </a:r>
          <a:r>
            <a:rPr lang="sl-SI" sz="2400" kern="1200" dirty="0" smtClean="0">
              <a:solidFill>
                <a:schemeClr val="accent6"/>
              </a:solidFill>
              <a:latin typeface="Arial Rounded MT Bold" pitchFamily="34" charset="0"/>
            </a:rPr>
            <a:t>?)</a:t>
          </a:r>
          <a:endParaRPr lang="sl-SI" sz="2400" kern="1200" dirty="0">
            <a:solidFill>
              <a:schemeClr val="accent6"/>
            </a:solidFill>
            <a:latin typeface="Arial Rounded MT Bold" pitchFamily="34" charset="0"/>
          </a:endParaRPr>
        </a:p>
      </dsp:txBody>
      <dsp:txXfrm>
        <a:off x="1784816" y="5153350"/>
        <a:ext cx="5365119" cy="1357154"/>
      </dsp:txXfrm>
    </dsp:sp>
    <dsp:sp modelId="{E40D8CAD-3237-4E3E-9EAA-FE05A15ADE11}">
      <dsp:nvSpPr>
        <dsp:cNvPr id="0" name=""/>
        <dsp:cNvSpPr/>
      </dsp:nvSpPr>
      <dsp:spPr>
        <a:xfrm>
          <a:off x="6033334" y="1104134"/>
          <a:ext cx="937040" cy="93704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3600" kern="1200"/>
        </a:p>
      </dsp:txBody>
      <dsp:txXfrm>
        <a:off x="6244168" y="1104134"/>
        <a:ext cx="515372" cy="705123"/>
      </dsp:txXfrm>
    </dsp:sp>
    <dsp:sp modelId="{92D80E40-6227-407B-8A57-FC3E47023DE6}">
      <dsp:nvSpPr>
        <dsp:cNvPr id="0" name=""/>
        <dsp:cNvSpPr/>
      </dsp:nvSpPr>
      <dsp:spPr>
        <a:xfrm>
          <a:off x="6611893" y="2912323"/>
          <a:ext cx="937040" cy="937040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381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3600" kern="120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endParaRPr>
        </a:p>
      </dsp:txBody>
      <dsp:txXfrm>
        <a:off x="6822727" y="2912323"/>
        <a:ext cx="515372" cy="705123"/>
      </dsp:txXfrm>
    </dsp:sp>
    <dsp:sp modelId="{F5EC8BCC-E516-43E8-92F9-B32F9EC019DE}">
      <dsp:nvSpPr>
        <dsp:cNvPr id="0" name=""/>
        <dsp:cNvSpPr/>
      </dsp:nvSpPr>
      <dsp:spPr>
        <a:xfrm>
          <a:off x="7220223" y="4659718"/>
          <a:ext cx="937040" cy="93704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3600" kern="1200"/>
        </a:p>
      </dsp:txBody>
      <dsp:txXfrm>
        <a:off x="7431057" y="4659718"/>
        <a:ext cx="515372" cy="7051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AAC4B-6506-482C-974C-9DC7E6CBBF2D}">
      <dsp:nvSpPr>
        <dsp:cNvPr id="0" name=""/>
        <dsp:cNvSpPr/>
      </dsp:nvSpPr>
      <dsp:spPr>
        <a:xfrm>
          <a:off x="2788919" y="68579"/>
          <a:ext cx="3566160" cy="3566160"/>
        </a:xfrm>
        <a:prstGeom prst="ellipse">
          <a:avLst/>
        </a:prstGeom>
        <a:solidFill>
          <a:srgbClr val="FF9999">
            <a:alpha val="50000"/>
          </a:srgbClr>
        </a:solidFill>
        <a:ln w="5715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2800" b="1" kern="1200" dirty="0"/>
        </a:p>
      </dsp:txBody>
      <dsp:txXfrm>
        <a:off x="3200399" y="548639"/>
        <a:ext cx="2743200" cy="1131570"/>
      </dsp:txXfrm>
    </dsp:sp>
    <dsp:sp modelId="{1E1F237D-D834-4B9B-8831-D20212D339BC}">
      <dsp:nvSpPr>
        <dsp:cNvPr id="0" name=""/>
        <dsp:cNvSpPr/>
      </dsp:nvSpPr>
      <dsp:spPr>
        <a:xfrm>
          <a:off x="4348357" y="1639964"/>
          <a:ext cx="3566160" cy="3566160"/>
        </a:xfrm>
        <a:prstGeom prst="ellipse">
          <a:avLst/>
        </a:prstGeom>
        <a:solidFill>
          <a:srgbClr val="ABDB77">
            <a:alpha val="49804"/>
          </a:srgbClr>
        </a:solidFill>
        <a:ln w="57150" cap="flat" cmpd="sng" algn="ctr">
          <a:solidFill>
            <a:srgbClr val="00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6500" kern="1200" dirty="0"/>
        </a:p>
      </dsp:txBody>
      <dsp:txXfrm>
        <a:off x="6268597" y="2051444"/>
        <a:ext cx="1371600" cy="2743200"/>
      </dsp:txXfrm>
    </dsp:sp>
    <dsp:sp modelId="{ED3FD6D0-646F-4A49-A06A-0F45F1E22F2C}">
      <dsp:nvSpPr>
        <dsp:cNvPr id="0" name=""/>
        <dsp:cNvSpPr/>
      </dsp:nvSpPr>
      <dsp:spPr>
        <a:xfrm>
          <a:off x="2788919" y="3223260"/>
          <a:ext cx="3566160" cy="3566160"/>
        </a:xfrm>
        <a:prstGeom prst="ellipse">
          <a:avLst/>
        </a:prstGeom>
        <a:solidFill>
          <a:srgbClr val="FFFF00">
            <a:alpha val="49804"/>
          </a:srgbClr>
        </a:solidFill>
        <a:ln w="57150" cap="flat" cmpd="sng" algn="ctr">
          <a:solidFill>
            <a:srgbClr val="66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6500" kern="1200" dirty="0"/>
        </a:p>
      </dsp:txBody>
      <dsp:txXfrm>
        <a:off x="3200399" y="5177789"/>
        <a:ext cx="2743200" cy="1131570"/>
      </dsp:txXfrm>
    </dsp:sp>
    <dsp:sp modelId="{7C7DDE50-F4F1-4BB3-9BFB-C6DAD4D4FC98}">
      <dsp:nvSpPr>
        <dsp:cNvPr id="0" name=""/>
        <dsp:cNvSpPr/>
      </dsp:nvSpPr>
      <dsp:spPr>
        <a:xfrm>
          <a:off x="1285863" y="1643067"/>
          <a:ext cx="3566160" cy="3566160"/>
        </a:xfrm>
        <a:prstGeom prst="ellipse">
          <a:avLst/>
        </a:prstGeom>
        <a:solidFill>
          <a:srgbClr val="6CE2FA">
            <a:alpha val="50000"/>
          </a:srgbClr>
        </a:solidFill>
        <a:ln w="5715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2800" b="1" kern="1200" dirty="0"/>
        </a:p>
      </dsp:txBody>
      <dsp:txXfrm>
        <a:off x="1560183" y="2054547"/>
        <a:ext cx="1371600" cy="27432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#1">
  <dgm:title val="Medsebojno povezani krogi"/>
  <dgm:desc val="Omogoča prikaz prekrivajočih se ali medsebojno povezanih zamisli ali konceptov. Prvih sedem vrstic besedila na prvi ravni ustreza krogu. Neuporabljeno besedilo se ne prikaže, a ostane na voljo, če preklopite med postavitvami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968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968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A8575BF-FEB9-44DB-872C-4733892707A2}" type="datetimeFigureOut">
              <a:rPr lang="sl-SI"/>
              <a:pPr>
                <a:defRPr/>
              </a:pPr>
              <a:t>06.09.2013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29670"/>
            <a:ext cx="2946400" cy="496967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49689" y="9429670"/>
            <a:ext cx="2946400" cy="496967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D8DACC7-6BB4-446C-8376-84887FBC4E5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1455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2" rIns="91605" bIns="4580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1"/>
            <a:ext cx="2946400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2" rIns="91605" bIns="4580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5631"/>
            <a:ext cx="5438775" cy="446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2" rIns="91605" bIns="458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 smtClean="0"/>
              <a:t>Click to edit Master text styles</a:t>
            </a:r>
          </a:p>
          <a:p>
            <a:pPr lvl="1"/>
            <a:r>
              <a:rPr lang="sl-SI" noProof="0" smtClean="0"/>
              <a:t>Second level</a:t>
            </a:r>
          </a:p>
          <a:p>
            <a:pPr lvl="2"/>
            <a:r>
              <a:rPr lang="sl-SI" noProof="0" smtClean="0"/>
              <a:t>Third level</a:t>
            </a:r>
          </a:p>
          <a:p>
            <a:pPr lvl="3"/>
            <a:r>
              <a:rPr lang="sl-SI" noProof="0" smtClean="0"/>
              <a:t>Fourth level</a:t>
            </a:r>
          </a:p>
          <a:p>
            <a:pPr lvl="4"/>
            <a:r>
              <a:rPr lang="sl-SI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670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2" rIns="91605" bIns="4580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9670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2" rIns="91605" bIns="4580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3E6A9C2-0D95-4B0D-88C9-AE173AE653D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48811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Ograd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smtClean="0"/>
          </a:p>
        </p:txBody>
      </p:sp>
      <p:sp>
        <p:nvSpPr>
          <p:cNvPr id="25604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6209DC-B387-4BF1-9813-CC198BCD44A3}" type="slidenum">
              <a:rPr lang="sl-SI" smtClean="0"/>
              <a:pPr eaLnBrk="1" hangingPunct="1"/>
              <a:t>9</a:t>
            </a:fld>
            <a:endParaRPr lang="sl-S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Ograd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smtClean="0"/>
          </a:p>
        </p:txBody>
      </p:sp>
      <p:sp>
        <p:nvSpPr>
          <p:cNvPr id="26628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7DAFA2-6E3C-4FE2-ADEE-6F39A985F4BE}" type="slidenum">
              <a:rPr lang="sl-SI" smtClean="0"/>
              <a:pPr eaLnBrk="1" hangingPunct="1"/>
              <a:t>11</a:t>
            </a:fld>
            <a:endParaRPr lang="sl-S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E6A9C2-0D95-4B0D-88C9-AE173AE653D6}" type="slidenum">
              <a:rPr lang="sl-SI" smtClean="0"/>
              <a:pPr>
                <a:defRPr/>
              </a:pPr>
              <a:t>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7139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412875"/>
            <a:ext cx="7772400" cy="792163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4652963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7560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441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59412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59412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9387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716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18287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8031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3044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99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967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50824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smtClean="0"/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36191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pic>
        <p:nvPicPr>
          <p:cNvPr id="1028" name="Picture 31" descr="spodnji_ro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48" r:id="rId2"/>
    <p:sldLayoutId id="2147484249" r:id="rId3"/>
    <p:sldLayoutId id="2147484250" r:id="rId4"/>
    <p:sldLayoutId id="2147484251" r:id="rId5"/>
    <p:sldLayoutId id="2147484252" r:id="rId6"/>
    <p:sldLayoutId id="2147484253" r:id="rId7"/>
    <p:sldLayoutId id="2147484254" r:id="rId8"/>
    <p:sldLayoutId id="2147484255" r:id="rId9"/>
    <p:sldLayoutId id="2147484256" r:id="rId10"/>
    <p:sldLayoutId id="214748425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atja.pavlic@zrss.si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56792"/>
            <a:ext cx="9144000" cy="576064"/>
          </a:xfrm>
        </p:spPr>
        <p:txBody>
          <a:bodyPr/>
          <a:lstStyle/>
          <a:p>
            <a:pPr algn="ctr" eaLnBrk="1" hangingPunct="1"/>
            <a:r>
              <a:rPr lang="sl-SI" sz="2400" dirty="0" smtClean="0">
                <a:solidFill>
                  <a:schemeClr val="bg1"/>
                </a:solidFill>
                <a:latin typeface="Arial Rounded MT Bold" pitchFamily="34" charset="0"/>
              </a:rPr>
              <a:t/>
            </a:r>
            <a:br>
              <a:rPr lang="sl-SI" sz="2400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sl-SI" sz="2000" dirty="0" smtClean="0">
                <a:solidFill>
                  <a:schemeClr val="bg1"/>
                </a:solidFill>
                <a:latin typeface="Arial Rounded MT Bold" pitchFamily="34" charset="0"/>
              </a:rPr>
              <a:t>Projekt POSODOBITEV KURIKULARNEGA PROCESA </a:t>
            </a:r>
            <a:br>
              <a:rPr lang="sl-SI" sz="2000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sl-SI" sz="2000" dirty="0" smtClean="0">
                <a:solidFill>
                  <a:schemeClr val="bg1"/>
                </a:solidFill>
                <a:latin typeface="Arial Rounded MT Bold" pitchFamily="34" charset="0"/>
              </a:rPr>
              <a:t>NA OSNOVNIH ŠOLAH IN GIMNAZIJAH</a:t>
            </a:r>
            <a:r>
              <a:rPr lang="sl-SI" sz="2400" dirty="0" smtClean="0">
                <a:solidFill>
                  <a:schemeClr val="bg1"/>
                </a:solidFill>
                <a:latin typeface="Arial Rounded MT Bold" pitchFamily="34" charset="0"/>
              </a:rPr>
              <a:t/>
            </a:r>
            <a:br>
              <a:rPr lang="sl-SI" sz="2400" dirty="0" smtClean="0">
                <a:solidFill>
                  <a:schemeClr val="bg1"/>
                </a:solidFill>
                <a:latin typeface="Arial Rounded MT Bold" pitchFamily="34" charset="0"/>
              </a:rPr>
            </a:br>
            <a:endParaRPr lang="sl-SI" sz="2400" dirty="0" smtClean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53181" y="4653136"/>
            <a:ext cx="9144000" cy="1152128"/>
          </a:xfrm>
        </p:spPr>
        <p:txBody>
          <a:bodyPr/>
          <a:lstStyle/>
          <a:p>
            <a:pPr eaLnBrk="1" hangingPunct="1"/>
            <a:r>
              <a:rPr lang="sl-SI" sz="2000" b="1" dirty="0" smtClean="0">
                <a:solidFill>
                  <a:schemeClr val="bg1"/>
                </a:solidFill>
                <a:latin typeface="Arial Rounded MT Bold" pitchFamily="34" charset="0"/>
              </a:rPr>
              <a:t>Šolski projektni timi za </a:t>
            </a:r>
            <a:r>
              <a:rPr lang="sl-SI" sz="2000" b="1" dirty="0" err="1" smtClean="0">
                <a:solidFill>
                  <a:schemeClr val="bg1"/>
                </a:solidFill>
                <a:latin typeface="Arial Rounded MT Bold" pitchFamily="34" charset="0"/>
              </a:rPr>
              <a:t>kurikularne</a:t>
            </a:r>
            <a:r>
              <a:rPr lang="sl-SI" sz="2000" b="1" dirty="0" smtClean="0">
                <a:solidFill>
                  <a:schemeClr val="bg1"/>
                </a:solidFill>
                <a:latin typeface="Arial Rounded MT Bold" pitchFamily="34" charset="0"/>
              </a:rPr>
              <a:t> povezave in timsko poučevanje</a:t>
            </a:r>
          </a:p>
          <a:p>
            <a:r>
              <a:rPr lang="sl-SI" sz="2000" b="1" dirty="0" smtClean="0">
                <a:solidFill>
                  <a:schemeClr val="bg1"/>
                </a:solidFill>
                <a:latin typeface="Arial Rounded MT Bold" pitchFamily="34" charset="0"/>
              </a:rPr>
              <a:t>Katja Pavlič Škerjanc, </a:t>
            </a:r>
            <a:r>
              <a:rPr lang="sl-SI" sz="2000" b="1" dirty="0" err="1" smtClean="0">
                <a:solidFill>
                  <a:schemeClr val="bg1"/>
                </a:solidFill>
                <a:latin typeface="Arial Rounded MT Bold" pitchFamily="34" charset="0"/>
                <a:hlinkClick r:id="rId3"/>
              </a:rPr>
              <a:t>katja.pavlic@zrss.si</a:t>
            </a:r>
            <a:r>
              <a:rPr lang="sl-SI" sz="20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</a:p>
          <a:p>
            <a:r>
              <a:rPr lang="sl-SI" sz="2000" b="1" dirty="0" smtClean="0">
                <a:solidFill>
                  <a:schemeClr val="bg1"/>
                </a:solidFill>
                <a:latin typeface="Arial Rounded MT Bold" pitchFamily="34" charset="0"/>
              </a:rPr>
              <a:t>Ljubljana</a:t>
            </a:r>
            <a:r>
              <a:rPr lang="sl-SI" sz="2000" b="1" dirty="0">
                <a:solidFill>
                  <a:schemeClr val="bg1"/>
                </a:solidFill>
                <a:latin typeface="Arial Rounded MT Bold" pitchFamily="34" charset="0"/>
              </a:rPr>
              <a:t>, </a:t>
            </a:r>
            <a:r>
              <a:rPr lang="sl-SI" sz="2000" b="1" dirty="0" smtClean="0">
                <a:solidFill>
                  <a:schemeClr val="bg1"/>
                </a:solidFill>
                <a:latin typeface="Arial Rounded MT Bold" pitchFamily="34" charset="0"/>
              </a:rPr>
              <a:t>19, 9. 2012</a:t>
            </a:r>
          </a:p>
          <a:p>
            <a:pPr eaLnBrk="1" hangingPunct="1"/>
            <a:endParaRPr lang="sl-SI" sz="2000" b="1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eaLnBrk="1" hangingPunct="1"/>
            <a:endParaRPr lang="sl-SI" sz="1800" b="1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eaLnBrk="1" hangingPunct="1"/>
            <a:endParaRPr lang="sl-SI" sz="1800" b="1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eaLnBrk="1" hangingPunct="1"/>
            <a:endParaRPr lang="sl-SI" sz="1400" dirty="0" smtClean="0">
              <a:solidFill>
                <a:schemeClr val="bg1"/>
              </a:solidFill>
            </a:endParaRPr>
          </a:p>
        </p:txBody>
      </p:sp>
      <p:sp>
        <p:nvSpPr>
          <p:cNvPr id="3076" name="Text Box 13"/>
          <p:cNvSpPr txBox="1">
            <a:spLocks noChangeArrowheads="1"/>
          </p:cNvSpPr>
          <p:nvPr/>
        </p:nvSpPr>
        <p:spPr bwMode="auto">
          <a:xfrm>
            <a:off x="0" y="6165850"/>
            <a:ext cx="90376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l-SI" sz="1000" b="1">
                <a:solidFill>
                  <a:schemeClr val="bg1"/>
                </a:solidFill>
              </a:rPr>
              <a:t>Operacijo delno financira Evropska unija iz Evropskega socialnega sklada ter Ministrstvo za šolstvo in šport. Operacija se izvaja v okviru Operativnega programa razvoja človeških virov v obdobju 2007-2013, razvojne prioritete: Razvoj človeških virov in vseživljenjsko učenje; prednostne usmeritve: Izboljšanje kakovosti in učinkovitosti sistemov izobraževanja in usposabljanja.</a:t>
            </a:r>
          </a:p>
        </p:txBody>
      </p:sp>
      <p:sp>
        <p:nvSpPr>
          <p:cNvPr id="3077" name="Pravokotnik 8"/>
          <p:cNvSpPr>
            <a:spLocks noChangeArrowheads="1"/>
          </p:cNvSpPr>
          <p:nvPr/>
        </p:nvSpPr>
        <p:spPr bwMode="auto">
          <a:xfrm>
            <a:off x="0" y="2492896"/>
            <a:ext cx="91440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sl-SI" sz="4400" b="1" dirty="0" smtClean="0">
                <a:solidFill>
                  <a:schemeClr val="bg1"/>
                </a:solidFill>
                <a:latin typeface="Arial Rounded MT Bold" pitchFamily="34" charset="0"/>
              </a:rPr>
              <a:t>Šolski izvedbeni </a:t>
            </a:r>
            <a:r>
              <a:rPr lang="sl-SI" sz="4400" b="1" dirty="0" err="1" smtClean="0">
                <a:solidFill>
                  <a:schemeClr val="bg1"/>
                </a:solidFill>
                <a:latin typeface="Arial Rounded MT Bold" pitchFamily="34" charset="0"/>
              </a:rPr>
              <a:t>kurikul</a:t>
            </a:r>
            <a:r>
              <a:rPr lang="sl-SI" sz="44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</a:p>
          <a:p>
            <a:pPr algn="ctr"/>
            <a:r>
              <a:rPr lang="sl-SI" sz="3600" b="1" dirty="0">
                <a:solidFill>
                  <a:schemeClr val="bg1"/>
                </a:solidFill>
                <a:latin typeface="Arial Rounded MT Bold" pitchFamily="34" charset="0"/>
              </a:rPr>
              <a:t>k</a:t>
            </a:r>
            <a:r>
              <a:rPr lang="sl-SI" sz="3600" b="1" dirty="0" smtClean="0">
                <a:solidFill>
                  <a:schemeClr val="bg1"/>
                </a:solidFill>
                <a:latin typeface="Arial Rounded MT Bold" pitchFamily="34" charset="0"/>
              </a:rPr>
              <a:t>ot vsebinski in organizacijski okvir </a:t>
            </a:r>
          </a:p>
          <a:p>
            <a:pPr algn="ctr"/>
            <a:r>
              <a:rPr lang="sl-SI" sz="3500" b="1" dirty="0" smtClean="0">
                <a:solidFill>
                  <a:schemeClr val="bg1"/>
                </a:solidFill>
                <a:latin typeface="Arial Rounded MT Bold" pitchFamily="34" charset="0"/>
              </a:rPr>
              <a:t>za </a:t>
            </a:r>
            <a:r>
              <a:rPr lang="sl-SI" sz="3500" b="1" dirty="0" err="1" smtClean="0">
                <a:solidFill>
                  <a:schemeClr val="bg1"/>
                </a:solidFill>
                <a:latin typeface="Arial Rounded MT Bold" pitchFamily="34" charset="0"/>
              </a:rPr>
              <a:t>kurikularne</a:t>
            </a:r>
            <a:r>
              <a:rPr lang="sl-SI" sz="3500" b="1" dirty="0" smtClean="0">
                <a:solidFill>
                  <a:schemeClr val="bg1"/>
                </a:solidFill>
                <a:latin typeface="Arial Rounded MT Bold" pitchFamily="34" charset="0"/>
              </a:rPr>
              <a:t> povezave/timski pouk</a:t>
            </a:r>
          </a:p>
          <a:p>
            <a:pPr algn="ctr"/>
            <a:endParaRPr lang="sl-SI" sz="4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154255"/>
              </p:ext>
            </p:extLst>
          </p:nvPr>
        </p:nvGraphicFramePr>
        <p:xfrm>
          <a:off x="0" y="260650"/>
          <a:ext cx="9144000" cy="984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984207">
                <a:tc>
                  <a:txBody>
                    <a:bodyPr/>
                    <a:lstStyle/>
                    <a:p>
                      <a:endParaRPr lang="sl-SI" sz="1800" dirty="0"/>
                    </a:p>
                  </a:txBody>
                  <a:tcPr marT="45715" marB="45715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84" name="Picture 15" descr="http://sites.google.com/site/scpetprojektegradiva/_/rsrc/1227218497223/Home/desno%20zr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7119"/>
            <a:ext cx="719138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http://www.svlr.gov.si/fileadmin/svlsrp.gov.si/pageuploads/KOHEZIJA/Tehnicna_pomoc/LOGOTIP-ESS-SL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3" b="12682"/>
          <a:stretch>
            <a:fillRect/>
          </a:stretch>
        </p:blipFill>
        <p:spPr bwMode="auto">
          <a:xfrm>
            <a:off x="5669400" y="325340"/>
            <a:ext cx="3254375" cy="8620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1071"/>
            <a:ext cx="284162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3816424" cy="1210146"/>
          </a:xfrm>
          <a:prstGeom prst="roundRect">
            <a:avLst/>
          </a:prstGeom>
          <a:solidFill>
            <a:schemeClr val="accent2"/>
          </a:solidFill>
        </p:spPr>
        <p:txBody>
          <a:bodyPr/>
          <a:lstStyle/>
          <a:p>
            <a:pPr lvl="0"/>
            <a: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  <a:t>Načrtovanje in izvajanje KP/TP</a:t>
            </a:r>
            <a:endParaRPr lang="sl-SI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7" name="Ograda vsebine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sl-SI" sz="2800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33844034"/>
              </p:ext>
            </p:extLst>
          </p:nvPr>
        </p:nvGraphicFramePr>
        <p:xfrm>
          <a:off x="294134" y="404664"/>
          <a:ext cx="849694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aobljeni pravokotnik 3"/>
          <p:cNvSpPr/>
          <p:nvPr/>
        </p:nvSpPr>
        <p:spPr>
          <a:xfrm>
            <a:off x="5455890" y="5229200"/>
            <a:ext cx="3312368" cy="136815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rgbClr val="C00000"/>
                </a:solidFill>
                <a:latin typeface="Arial Rounded MT Bold" pitchFamily="34" charset="0"/>
              </a:rPr>
              <a:t>PROJEKTNI TIM KP/TP</a:t>
            </a:r>
            <a:endParaRPr lang="sl-SI" sz="2400" b="1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2669376" y="4168878"/>
            <a:ext cx="180208" cy="19718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6" name="Kolenski povezovalnik 5"/>
          <p:cNvCxnSpPr/>
          <p:nvPr/>
        </p:nvCxnSpPr>
        <p:spPr>
          <a:xfrm>
            <a:off x="2694190" y="4280611"/>
            <a:ext cx="2761700" cy="1527659"/>
          </a:xfrm>
          <a:prstGeom prst="bentConnector3">
            <a:avLst>
              <a:gd name="adj1" fmla="val 50000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66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5735380"/>
              </p:ext>
            </p:extLst>
          </p:nvPr>
        </p:nvGraphicFramePr>
        <p:xfrm>
          <a:off x="0" y="0"/>
          <a:ext cx="900115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829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pPr algn="ctr"/>
            <a: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  <a:t>KURIKUL IN AVTONOMIJA ŠOLE </a:t>
            </a:r>
            <a:b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  <a:t>Nacionalni </a:t>
            </a:r>
            <a:r>
              <a:rPr lang="sl-SI" i="1" dirty="0" err="1" smtClean="0">
                <a:solidFill>
                  <a:schemeClr val="bg1"/>
                </a:solidFill>
                <a:latin typeface="Arial Rounded MT Bold" pitchFamily="34" charset="0"/>
              </a:rPr>
              <a:t>vs</a:t>
            </a:r>
            <a: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  <a:t>. izvedbeni </a:t>
            </a:r>
            <a:r>
              <a:rPr lang="sl-SI" dirty="0" err="1" smtClean="0">
                <a:solidFill>
                  <a:schemeClr val="bg1"/>
                </a:solidFill>
                <a:latin typeface="Arial Rounded MT Bold" pitchFamily="34" charset="0"/>
              </a:rPr>
              <a:t>kurikul</a:t>
            </a:r>
            <a:endParaRPr lang="sl-SI" dirty="0" smtClean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82517"/>
              </p:ext>
            </p:extLst>
          </p:nvPr>
        </p:nvGraphicFramePr>
        <p:xfrm>
          <a:off x="467544" y="1772816"/>
          <a:ext cx="82296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4351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9999"/>
          </a:solidFill>
        </p:spPr>
        <p:txBody>
          <a:bodyPr/>
          <a:lstStyle/>
          <a:p>
            <a:pPr algn="ctr">
              <a:defRPr/>
            </a:pPr>
            <a:r>
              <a:rPr lang="sl-S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sl-S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sl-SI" sz="2800" dirty="0" smtClean="0">
                <a:solidFill>
                  <a:schemeClr val="tx1"/>
                </a:solidFill>
                <a:latin typeface="Arial Rounded MT Bold" pitchFamily="34" charset="0"/>
                <a:ea typeface="+mn-ea"/>
                <a:cs typeface="+mn-cs"/>
              </a:rPr>
              <a:t>Iz Zakona o organizaciji in financiranju vzgoje in izobraževanja </a:t>
            </a:r>
            <a:r>
              <a:rPr lang="sl-SI" sz="2400" b="0" dirty="0" smtClean="0">
                <a:solidFill>
                  <a:schemeClr val="tx1"/>
                </a:solidFill>
                <a:latin typeface="Arial Rounded MT Bold" pitchFamily="34" charset="0"/>
                <a:ea typeface="+mn-ea"/>
                <a:cs typeface="+mn-cs"/>
              </a:rPr>
              <a:t>(Veljavnost: od 26.4.2008)</a:t>
            </a:r>
            <a:r>
              <a:rPr lang="sl-SI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sl-SI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sl-SI" sz="2800" dirty="0"/>
          </a:p>
        </p:txBody>
      </p:sp>
      <p:sp>
        <p:nvSpPr>
          <p:cNvPr id="12291" name="Ograda vsebine 7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376737"/>
          </a:xfrm>
        </p:spPr>
        <p:txBody>
          <a:bodyPr/>
          <a:lstStyle/>
          <a:p>
            <a:pPr>
              <a:buFontTx/>
              <a:buNone/>
            </a:pPr>
            <a:r>
              <a:rPr lang="sl-SI" sz="2400" smtClean="0"/>
              <a:t>48. člen (pristojnosti sveta) </a:t>
            </a:r>
          </a:p>
          <a:p>
            <a:pPr>
              <a:buFontTx/>
              <a:buNone/>
            </a:pPr>
            <a:endParaRPr lang="sl-SI" sz="2400" b="1" smtClean="0"/>
          </a:p>
          <a:p>
            <a:pPr>
              <a:buFontTx/>
              <a:buNone/>
            </a:pPr>
            <a:r>
              <a:rPr lang="sl-SI" sz="2800" b="1" smtClean="0"/>
              <a:t>SVET</a:t>
            </a:r>
            <a:r>
              <a:rPr lang="sl-SI" sz="2800" smtClean="0"/>
              <a:t> javnega vrtca oziroma </a:t>
            </a:r>
            <a:r>
              <a:rPr lang="sl-SI" sz="2800" b="1" smtClean="0"/>
              <a:t>šole…sprejema</a:t>
            </a:r>
            <a:r>
              <a:rPr lang="sl-SI" sz="2800" smtClean="0"/>
              <a:t>:</a:t>
            </a:r>
          </a:p>
          <a:p>
            <a:r>
              <a:rPr lang="sl-SI" sz="2800" b="1" smtClean="0">
                <a:solidFill>
                  <a:srgbClr val="C00000"/>
                </a:solidFill>
              </a:rPr>
              <a:t>program razvoja </a:t>
            </a:r>
            <a:r>
              <a:rPr lang="sl-SI" sz="2800" smtClean="0"/>
              <a:t>vrtca oziroma </a:t>
            </a:r>
            <a:r>
              <a:rPr lang="sl-SI" sz="2800" b="1" smtClean="0">
                <a:solidFill>
                  <a:srgbClr val="C00000"/>
                </a:solidFill>
              </a:rPr>
              <a:t>šole</a:t>
            </a:r>
            <a:r>
              <a:rPr lang="sl-SI" sz="2800" smtClean="0"/>
              <a:t>, </a:t>
            </a:r>
          </a:p>
          <a:p>
            <a:r>
              <a:rPr lang="sl-SI" sz="2800" b="1" smtClean="0">
                <a:solidFill>
                  <a:srgbClr val="C00000"/>
                </a:solidFill>
              </a:rPr>
              <a:t>letni delovni načrt </a:t>
            </a:r>
            <a:r>
              <a:rPr lang="sl-SI" sz="2800" b="1" smtClean="0"/>
              <a:t>in </a:t>
            </a:r>
          </a:p>
          <a:p>
            <a:r>
              <a:rPr lang="sl-SI" sz="2800" b="1" smtClean="0">
                <a:solidFill>
                  <a:srgbClr val="C00000"/>
                </a:solidFill>
              </a:rPr>
              <a:t>poročilo o njegovi uresničitvi</a:t>
            </a:r>
            <a:r>
              <a:rPr lang="sl-SI" sz="2800" smtClean="0"/>
              <a:t>, </a:t>
            </a:r>
          </a:p>
          <a:p>
            <a:r>
              <a:rPr lang="sl-SI" sz="2800" b="1" smtClean="0">
                <a:solidFill>
                  <a:srgbClr val="C00000"/>
                </a:solidFill>
              </a:rPr>
              <a:t>letno poročilo o samoevalvaciji šole </a:t>
            </a:r>
            <a:r>
              <a:rPr lang="sl-SI" sz="2800" smtClean="0"/>
              <a:t>oziroma vrtca…</a:t>
            </a:r>
          </a:p>
        </p:txBody>
      </p:sp>
    </p:spTree>
    <p:extLst>
      <p:ext uri="{BB962C8B-B14F-4D97-AF65-F5344CB8AC3E}">
        <p14:creationId xmlns:p14="http://schemas.microsoft.com/office/powerpoint/2010/main" val="337382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9999"/>
          </a:solidFill>
        </p:spPr>
        <p:txBody>
          <a:bodyPr/>
          <a:lstStyle/>
          <a:p>
            <a:pPr algn="ctr">
              <a:defRPr/>
            </a:pPr>
            <a:r>
              <a:rPr lang="sl-SI" sz="2800" dirty="0" smtClean="0">
                <a:solidFill>
                  <a:schemeClr val="accent6"/>
                </a:solidFill>
                <a:latin typeface="Arial Rounded MT Bold" pitchFamily="34" charset="0"/>
              </a:rPr>
              <a:t/>
            </a:r>
            <a:br>
              <a:rPr lang="sl-SI" sz="2800" dirty="0" smtClean="0">
                <a:solidFill>
                  <a:schemeClr val="accent6"/>
                </a:solidFill>
                <a:latin typeface="Arial Rounded MT Bold" pitchFamily="34" charset="0"/>
              </a:rPr>
            </a:br>
            <a:r>
              <a:rPr lang="sl-SI" sz="2800" dirty="0" smtClean="0">
                <a:solidFill>
                  <a:schemeClr val="tx1"/>
                </a:solidFill>
                <a:latin typeface="Arial Rounded MT Bold" pitchFamily="34" charset="0"/>
              </a:rPr>
              <a:t>Iz Zakona o organizaciji in financiranju vzgoje in izobraževanja </a:t>
            </a:r>
            <a:r>
              <a:rPr lang="sl-SI" sz="2400" b="0" dirty="0" smtClean="0">
                <a:solidFill>
                  <a:schemeClr val="tx1"/>
                </a:solidFill>
                <a:latin typeface="Arial Rounded MT Bold" pitchFamily="34" charset="0"/>
              </a:rPr>
              <a:t>(Veljavnost: od 26.4.2008)</a:t>
            </a:r>
            <a:r>
              <a:rPr lang="sl-SI" sz="2400" dirty="0" smtClean="0">
                <a:solidFill>
                  <a:schemeClr val="tx1"/>
                </a:solidFill>
              </a:rPr>
              <a:t/>
            </a:r>
            <a:br>
              <a:rPr lang="sl-SI" sz="2400" dirty="0" smtClean="0">
                <a:solidFill>
                  <a:schemeClr val="tx1"/>
                </a:solidFill>
              </a:rPr>
            </a:br>
            <a:endParaRPr lang="sl-SI" sz="2400" dirty="0"/>
          </a:p>
        </p:txBody>
      </p:sp>
      <p:sp>
        <p:nvSpPr>
          <p:cNvPr id="13315" name="Ograda vsebin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643437"/>
          </a:xfrm>
        </p:spPr>
        <p:txBody>
          <a:bodyPr/>
          <a:lstStyle/>
          <a:p>
            <a:pPr>
              <a:buFontTx/>
              <a:buNone/>
            </a:pPr>
            <a:r>
              <a:rPr lang="sl-SI" sz="2800" smtClean="0"/>
              <a:t>49. Člen (pristojnosti ravnatelja) </a:t>
            </a:r>
          </a:p>
          <a:p>
            <a:pPr>
              <a:buFontTx/>
              <a:buNone/>
            </a:pPr>
            <a:r>
              <a:rPr lang="sl-SI" sz="2600" b="1" smtClean="0"/>
              <a:t>RAVNATELJ</a:t>
            </a:r>
            <a:r>
              <a:rPr lang="sl-SI" sz="2600" smtClean="0"/>
              <a:t> opravlja naslednje naloge: </a:t>
            </a:r>
          </a:p>
          <a:p>
            <a:r>
              <a:rPr lang="sl-SI" sz="2600" smtClean="0"/>
              <a:t>organizira, </a:t>
            </a:r>
            <a:r>
              <a:rPr lang="sl-SI" sz="2600" b="1" smtClean="0"/>
              <a:t>načrtuje</a:t>
            </a:r>
            <a:r>
              <a:rPr lang="sl-SI" sz="2600" smtClean="0"/>
              <a:t> in vodi </a:t>
            </a:r>
            <a:r>
              <a:rPr lang="sl-SI" sz="2600" b="1" smtClean="0"/>
              <a:t>delo</a:t>
            </a:r>
            <a:r>
              <a:rPr lang="sl-SI" sz="2600" smtClean="0"/>
              <a:t> vrtca oziroma </a:t>
            </a:r>
            <a:r>
              <a:rPr lang="sl-SI" sz="2600" b="1" smtClean="0"/>
              <a:t>šole</a:t>
            </a:r>
            <a:r>
              <a:rPr lang="sl-SI" sz="2600" smtClean="0"/>
              <a:t>,</a:t>
            </a:r>
          </a:p>
          <a:p>
            <a:r>
              <a:rPr lang="sl-SI" sz="2600" smtClean="0">
                <a:solidFill>
                  <a:srgbClr val="C00000"/>
                </a:solidFill>
              </a:rPr>
              <a:t>pripravlja</a:t>
            </a:r>
            <a:r>
              <a:rPr lang="sl-SI" sz="2600" smtClean="0"/>
              <a:t> </a:t>
            </a:r>
            <a:r>
              <a:rPr lang="sl-SI" sz="2600" b="1" smtClean="0">
                <a:solidFill>
                  <a:srgbClr val="C00000"/>
                </a:solidFill>
              </a:rPr>
              <a:t>program razvoja </a:t>
            </a:r>
            <a:r>
              <a:rPr lang="sl-SI" sz="2600" smtClean="0"/>
              <a:t>vrtca oziroma </a:t>
            </a:r>
            <a:r>
              <a:rPr lang="sl-SI" sz="2600" b="1" smtClean="0"/>
              <a:t>šole</a:t>
            </a:r>
            <a:r>
              <a:rPr lang="sl-SI" sz="2600" smtClean="0"/>
              <a:t>, </a:t>
            </a:r>
          </a:p>
          <a:p>
            <a:r>
              <a:rPr lang="sl-SI" sz="2600" smtClean="0">
                <a:solidFill>
                  <a:srgbClr val="C00000"/>
                </a:solidFill>
              </a:rPr>
              <a:t>pripravlja</a:t>
            </a:r>
            <a:r>
              <a:rPr lang="sl-SI" sz="2600" smtClean="0"/>
              <a:t> </a:t>
            </a:r>
            <a:r>
              <a:rPr lang="sl-SI" sz="2600" b="1" smtClean="0">
                <a:solidFill>
                  <a:srgbClr val="C00000"/>
                </a:solidFill>
              </a:rPr>
              <a:t>predlog letnega delovnega načrta</a:t>
            </a:r>
            <a:r>
              <a:rPr lang="sl-SI" sz="2600" b="1" smtClean="0"/>
              <a:t> </a:t>
            </a:r>
            <a:r>
              <a:rPr lang="sl-SI" sz="2600" smtClean="0"/>
              <a:t>in je odgovoren za njegovo izvedbo, </a:t>
            </a:r>
          </a:p>
          <a:p>
            <a:pPr>
              <a:buFontTx/>
              <a:buNone/>
            </a:pPr>
            <a:r>
              <a:rPr lang="sl-SI" sz="2600" smtClean="0"/>
              <a:t>…</a:t>
            </a:r>
            <a:endParaRPr lang="sl-SI" sz="2000" smtClean="0"/>
          </a:p>
          <a:p>
            <a:r>
              <a:rPr lang="sl-SI" sz="2600" smtClean="0"/>
              <a:t>je odgovoren za </a:t>
            </a:r>
            <a:r>
              <a:rPr lang="sl-SI" sz="2600" b="1" smtClean="0"/>
              <a:t>zagotavljanje in ugotavljanje kakovosti s samoevalvacijo in </a:t>
            </a:r>
            <a:r>
              <a:rPr lang="sl-SI" sz="2600" smtClean="0">
                <a:solidFill>
                  <a:srgbClr val="C00000"/>
                </a:solidFill>
              </a:rPr>
              <a:t>pripravo</a:t>
            </a:r>
            <a:r>
              <a:rPr lang="sl-SI" sz="2600" b="1" smtClean="0">
                <a:solidFill>
                  <a:srgbClr val="C00000"/>
                </a:solidFill>
              </a:rPr>
              <a:t> letnega poročila o samoevalvaciji šole</a:t>
            </a:r>
            <a:r>
              <a:rPr lang="sl-SI" sz="2600" b="1" smtClean="0"/>
              <a:t> </a:t>
            </a:r>
            <a:r>
              <a:rPr lang="sl-SI" sz="2600" smtClean="0"/>
              <a:t>oziroma vrtca. </a:t>
            </a:r>
          </a:p>
        </p:txBody>
      </p:sp>
    </p:spTree>
    <p:extLst>
      <p:ext uri="{BB962C8B-B14F-4D97-AF65-F5344CB8AC3E}">
        <p14:creationId xmlns:p14="http://schemas.microsoft.com/office/powerpoint/2010/main" val="95796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9999"/>
          </a:solidFill>
        </p:spPr>
        <p:txBody>
          <a:bodyPr/>
          <a:lstStyle/>
          <a:p>
            <a:pPr algn="ctr"/>
            <a:r>
              <a:rPr lang="sl-SI" sz="2800" smtClean="0">
                <a:solidFill>
                  <a:schemeClr val="tx1"/>
                </a:solidFill>
                <a:latin typeface="Arial Rounded MT Bold" pitchFamily="34" charset="0"/>
              </a:rPr>
              <a:t>Iz Zakona o organizaciji in financiranju vzgoje in izobraževanja </a:t>
            </a:r>
            <a:r>
              <a:rPr lang="sl-SI" sz="2400" b="0" smtClean="0">
                <a:solidFill>
                  <a:schemeClr val="tx1"/>
                </a:solidFill>
                <a:latin typeface="Arial Rounded MT Bold" pitchFamily="34" charset="0"/>
              </a:rPr>
              <a:t>(Veljavnost: od 26.4.2008)</a:t>
            </a:r>
            <a:endParaRPr lang="sl-SI" sz="2400" b="0" smtClean="0">
              <a:solidFill>
                <a:schemeClr val="tx1"/>
              </a:solidFill>
            </a:endParaRPr>
          </a:p>
        </p:txBody>
      </p:sp>
      <p:sp>
        <p:nvSpPr>
          <p:cNvPr id="11267" name="Ograda vsebine 2"/>
          <p:cNvSpPr>
            <a:spLocks noGrp="1"/>
          </p:cNvSpPr>
          <p:nvPr>
            <p:ph sz="half" idx="1"/>
          </p:nvPr>
        </p:nvSpPr>
        <p:spPr>
          <a:xfrm>
            <a:off x="428625" y="1428750"/>
            <a:ext cx="4214813" cy="500062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sl-SI" sz="2600" dirty="0" smtClean="0"/>
              <a:t>60. člen (strokovni organi) </a:t>
            </a:r>
          </a:p>
          <a:p>
            <a:pPr>
              <a:buFontTx/>
              <a:buNone/>
              <a:defRPr/>
            </a:pPr>
            <a:endParaRPr lang="sl-SI" sz="1800" dirty="0" smtClean="0"/>
          </a:p>
          <a:p>
            <a:pPr>
              <a:buFontTx/>
              <a:buNone/>
              <a:defRPr/>
            </a:pPr>
            <a:r>
              <a:rPr lang="sl-SI" b="1" dirty="0" smtClean="0"/>
              <a:t>STROKOVNI ORGANI </a:t>
            </a:r>
            <a:r>
              <a:rPr lang="sl-SI" dirty="0" smtClean="0"/>
              <a:t>v javni šoli so: </a:t>
            </a:r>
          </a:p>
          <a:p>
            <a:pPr>
              <a:defRPr/>
            </a:pPr>
            <a:r>
              <a:rPr lang="sl-SI" b="1" dirty="0" smtClean="0">
                <a:solidFill>
                  <a:srgbClr val="C00000"/>
                </a:solidFill>
              </a:rPr>
              <a:t>učiteljski zbor</a:t>
            </a:r>
            <a:r>
              <a:rPr lang="sl-SI" dirty="0" smtClean="0">
                <a:solidFill>
                  <a:schemeClr val="accent6"/>
                </a:solidFill>
              </a:rPr>
              <a:t>,</a:t>
            </a:r>
          </a:p>
          <a:p>
            <a:pPr>
              <a:defRPr/>
            </a:pPr>
            <a:r>
              <a:rPr lang="sl-SI" dirty="0" smtClean="0"/>
              <a:t>programski učiteljski zbor,</a:t>
            </a:r>
          </a:p>
          <a:p>
            <a:pPr>
              <a:defRPr/>
            </a:pPr>
            <a:r>
              <a:rPr lang="sl-SI" dirty="0" smtClean="0"/>
              <a:t>oddelčni učiteljski zbor,</a:t>
            </a:r>
          </a:p>
          <a:p>
            <a:pPr>
              <a:defRPr/>
            </a:pPr>
            <a:r>
              <a:rPr lang="sl-SI" dirty="0" smtClean="0"/>
              <a:t>razrednik in</a:t>
            </a:r>
          </a:p>
          <a:p>
            <a:pPr>
              <a:defRPr/>
            </a:pPr>
            <a:r>
              <a:rPr lang="sl-SI" b="1" dirty="0" smtClean="0">
                <a:solidFill>
                  <a:srgbClr val="C00000"/>
                </a:solidFill>
              </a:rPr>
              <a:t>strokovni aktivi</a:t>
            </a:r>
            <a:r>
              <a:rPr lang="sl-SI" dirty="0" smtClean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4340" name="Ograda vsebine 3"/>
          <p:cNvSpPr>
            <a:spLocks noGrp="1"/>
          </p:cNvSpPr>
          <p:nvPr>
            <p:ph sz="half" idx="2"/>
          </p:nvPr>
        </p:nvSpPr>
        <p:spPr>
          <a:xfrm>
            <a:off x="4786313" y="1357313"/>
            <a:ext cx="4071937" cy="5286375"/>
          </a:xfrm>
        </p:spPr>
        <p:txBody>
          <a:bodyPr/>
          <a:lstStyle/>
          <a:p>
            <a:pPr>
              <a:buFontTx/>
              <a:buNone/>
            </a:pPr>
            <a:r>
              <a:rPr lang="sl-SI" sz="2400" smtClean="0"/>
              <a:t>61. člen (učiteljski zbor) </a:t>
            </a:r>
          </a:p>
          <a:p>
            <a:pPr>
              <a:buFontTx/>
              <a:buNone/>
            </a:pPr>
            <a:r>
              <a:rPr lang="sl-SI" sz="2400" smtClean="0"/>
              <a:t>Učiteljski zbor sestavljajo strokovni delavci šole. </a:t>
            </a:r>
          </a:p>
          <a:p>
            <a:pPr>
              <a:buFontTx/>
              <a:buNone/>
            </a:pPr>
            <a:r>
              <a:rPr lang="sl-SI" sz="2400" b="1" smtClean="0"/>
              <a:t>Učiteljski zbor: </a:t>
            </a:r>
          </a:p>
          <a:p>
            <a:r>
              <a:rPr lang="sl-SI" sz="2200" smtClean="0"/>
              <a:t>obravnava in odloča o strokovnih vprašanjih, povezanih z ViZ delom,</a:t>
            </a:r>
          </a:p>
          <a:p>
            <a:r>
              <a:rPr lang="sl-SI" sz="2200" smtClean="0">
                <a:solidFill>
                  <a:srgbClr val="C00000"/>
                </a:solidFill>
              </a:rPr>
              <a:t>daje </a:t>
            </a:r>
            <a:r>
              <a:rPr lang="sl-SI" sz="2200" b="1" smtClean="0">
                <a:solidFill>
                  <a:srgbClr val="C00000"/>
                </a:solidFill>
              </a:rPr>
              <a:t>mnenje o letnem delovnem načrtu,</a:t>
            </a:r>
          </a:p>
          <a:p>
            <a:r>
              <a:rPr lang="sl-SI" sz="2200" b="1" smtClean="0">
                <a:solidFill>
                  <a:srgbClr val="C00000"/>
                </a:solidFill>
              </a:rPr>
              <a:t>odloča o posodobitvah </a:t>
            </a:r>
            <a:r>
              <a:rPr lang="sl-SI" sz="2200" smtClean="0">
                <a:solidFill>
                  <a:srgbClr val="C00000"/>
                </a:solidFill>
              </a:rPr>
              <a:t>programov vzgoje in izobraževanja in njihovi izvedbi v skladu s predpisi…</a:t>
            </a:r>
          </a:p>
        </p:txBody>
      </p:sp>
    </p:spTree>
    <p:extLst>
      <p:ext uri="{BB962C8B-B14F-4D97-AF65-F5344CB8AC3E}">
        <p14:creationId xmlns:p14="http://schemas.microsoft.com/office/powerpoint/2010/main" val="239173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9999"/>
          </a:solidFill>
        </p:spPr>
        <p:txBody>
          <a:bodyPr/>
          <a:lstStyle/>
          <a:p>
            <a:pPr algn="ctr"/>
            <a:r>
              <a:rPr lang="sl-SI" sz="2800" smtClean="0">
                <a:solidFill>
                  <a:schemeClr val="tx1"/>
                </a:solidFill>
                <a:latin typeface="Arial Rounded MT Bold" pitchFamily="34" charset="0"/>
              </a:rPr>
              <a:t>Iz Zakona o organizaciji in financiranju vzgoje in izobraževanja </a:t>
            </a:r>
            <a:r>
              <a:rPr lang="sl-SI" sz="2400" b="0" smtClean="0">
                <a:solidFill>
                  <a:schemeClr val="tx1"/>
                </a:solidFill>
                <a:latin typeface="Arial Rounded MT Bold" pitchFamily="34" charset="0"/>
              </a:rPr>
              <a:t>(Veljavnost: od 26.4.2008)</a:t>
            </a:r>
            <a:endParaRPr lang="sl-SI" sz="2400" b="0" smtClean="0">
              <a:solidFill>
                <a:schemeClr val="tx1"/>
              </a:solidFill>
            </a:endParaRPr>
          </a:p>
        </p:txBody>
      </p:sp>
      <p:sp>
        <p:nvSpPr>
          <p:cNvPr id="15363" name="Ograda vsebine 5"/>
          <p:cNvSpPr>
            <a:spLocks noGrp="1"/>
          </p:cNvSpPr>
          <p:nvPr>
            <p:ph idx="1"/>
          </p:nvPr>
        </p:nvSpPr>
        <p:spPr>
          <a:xfrm>
            <a:off x="500063" y="1285875"/>
            <a:ext cx="8229600" cy="5214938"/>
          </a:xfrm>
        </p:spPr>
        <p:txBody>
          <a:bodyPr/>
          <a:lstStyle/>
          <a:p>
            <a:pPr>
              <a:buFontTx/>
              <a:buNone/>
            </a:pPr>
            <a:r>
              <a:rPr lang="sl-SI" sz="2400" smtClean="0"/>
              <a:t>64. člen (strokovni aktiv) </a:t>
            </a:r>
          </a:p>
          <a:p>
            <a:pPr>
              <a:buFontTx/>
              <a:buNone/>
            </a:pPr>
            <a:r>
              <a:rPr lang="sl-SI" sz="2400" smtClean="0"/>
              <a:t>Strokovne aktive v šoli sestavljajo učitelji oziroma predavatelji istega predmeta oziroma predmetnih področij. </a:t>
            </a:r>
          </a:p>
          <a:p>
            <a:pPr>
              <a:buFontTx/>
              <a:buNone/>
            </a:pPr>
            <a:r>
              <a:rPr lang="sl-SI" sz="2400" b="1" smtClean="0"/>
              <a:t>STROKOVNI AKTIV ŠOLE </a:t>
            </a:r>
          </a:p>
          <a:p>
            <a:r>
              <a:rPr lang="sl-SI" sz="2400" smtClean="0"/>
              <a:t>obravnava problematiko predmeta oziroma predmetnega področja, </a:t>
            </a:r>
          </a:p>
          <a:p>
            <a:r>
              <a:rPr lang="sl-SI" sz="2400" smtClean="0">
                <a:solidFill>
                  <a:srgbClr val="C00000"/>
                </a:solidFill>
              </a:rPr>
              <a:t>usklajuje merila za ocenjevanje</a:t>
            </a:r>
            <a:r>
              <a:rPr lang="sl-SI" sz="2400" smtClean="0"/>
              <a:t>, </a:t>
            </a:r>
          </a:p>
          <a:p>
            <a:r>
              <a:rPr lang="sl-SI" sz="2400" b="1" smtClean="0">
                <a:solidFill>
                  <a:srgbClr val="C00000"/>
                </a:solidFill>
              </a:rPr>
              <a:t>daje učiteljskemu zboru predloge za izboljšanje vzgojno-izobraževalnega dela</a:t>
            </a:r>
            <a:r>
              <a:rPr lang="sl-SI" sz="2400" smtClean="0"/>
              <a:t>, …</a:t>
            </a:r>
          </a:p>
          <a:p>
            <a:r>
              <a:rPr lang="sl-SI" sz="2400" smtClean="0"/>
              <a:t>ter opravlja druge strokovne naloge, določene z letnim delovnim načrtom.</a:t>
            </a:r>
          </a:p>
        </p:txBody>
      </p:sp>
    </p:spTree>
    <p:extLst>
      <p:ext uri="{BB962C8B-B14F-4D97-AF65-F5344CB8AC3E}">
        <p14:creationId xmlns:p14="http://schemas.microsoft.com/office/powerpoint/2010/main" val="6292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  <a:solidFill>
            <a:srgbClr val="FF9999"/>
          </a:solidFill>
        </p:spPr>
        <p:txBody>
          <a:bodyPr/>
          <a:lstStyle/>
          <a:p>
            <a:pPr algn="ctr"/>
            <a:r>
              <a:rPr lang="sl-SI" sz="2800" smtClean="0">
                <a:solidFill>
                  <a:schemeClr val="tx1"/>
                </a:solidFill>
                <a:latin typeface="Arial Rounded MT Bold" pitchFamily="34" charset="0"/>
              </a:rPr>
              <a:t>Iz Zakona o organizaciji in financiranju vzgoje in izobraževanja </a:t>
            </a:r>
            <a:r>
              <a:rPr lang="sl-SI" sz="2400" b="0" smtClean="0">
                <a:solidFill>
                  <a:schemeClr val="tx1"/>
                </a:solidFill>
                <a:latin typeface="Arial Rounded MT Bold" pitchFamily="34" charset="0"/>
              </a:rPr>
              <a:t>(Veljavnost: od 26.4.2008)</a:t>
            </a:r>
            <a:endParaRPr lang="sl-SI" sz="2400" b="0" smtClean="0">
              <a:solidFill>
                <a:schemeClr val="tx1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28625" y="1143000"/>
            <a:ext cx="8258175" cy="557212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sl-SI" sz="2400" dirty="0" smtClean="0"/>
              <a:t> 119. člen (obseg vzgojno-izobraževalnega dela - delovna obveznost učitelja)  </a:t>
            </a:r>
          </a:p>
          <a:p>
            <a:pPr>
              <a:buFontTx/>
              <a:buNone/>
              <a:defRPr/>
            </a:pPr>
            <a:endParaRPr lang="sl-SI" sz="800" dirty="0" smtClean="0"/>
          </a:p>
          <a:p>
            <a:pPr>
              <a:buFontTx/>
              <a:buNone/>
              <a:defRPr/>
            </a:pPr>
            <a:r>
              <a:rPr lang="sl-SI" sz="2400" b="1" dirty="0" smtClean="0"/>
              <a:t>Delovna obveznost UČITELJA </a:t>
            </a:r>
            <a:r>
              <a:rPr lang="sl-SI" sz="2400" dirty="0" smtClean="0"/>
              <a:t>obsega </a:t>
            </a:r>
          </a:p>
          <a:p>
            <a:pPr>
              <a:defRPr/>
            </a:pPr>
            <a:r>
              <a:rPr lang="sl-SI" sz="2400" b="1" dirty="0" smtClean="0"/>
              <a:t>pouk </a:t>
            </a:r>
            <a:r>
              <a:rPr lang="sl-SI" sz="2400" dirty="0" smtClean="0"/>
              <a:t>in</a:t>
            </a:r>
            <a:r>
              <a:rPr lang="sl-SI" sz="2400" b="1" dirty="0" smtClean="0"/>
              <a:t> druge oblike organiziranega dela </a:t>
            </a:r>
            <a:r>
              <a:rPr lang="sl-SI" sz="2400" dirty="0" smtClean="0"/>
              <a:t>z učenci, vajenci, dijaki … (učna obveznost), </a:t>
            </a:r>
          </a:p>
          <a:p>
            <a:pPr>
              <a:defRPr/>
            </a:pPr>
            <a:r>
              <a:rPr lang="sl-SI" sz="2400" b="1" dirty="0" smtClean="0"/>
              <a:t>pripravo na pouk</a:t>
            </a:r>
            <a:r>
              <a:rPr lang="sl-SI" sz="2400" dirty="0" smtClean="0"/>
              <a:t>, </a:t>
            </a:r>
          </a:p>
          <a:p>
            <a:pPr>
              <a:defRPr/>
            </a:pPr>
            <a:r>
              <a:rPr lang="sl-SI" sz="2400" b="1" dirty="0" smtClean="0"/>
              <a:t>popravljanje in ocenjevanje izdelkov </a:t>
            </a:r>
            <a:r>
              <a:rPr lang="sl-SI" sz="2400" dirty="0" smtClean="0"/>
              <a:t>in </a:t>
            </a:r>
          </a:p>
          <a:p>
            <a:pPr>
              <a:defRPr/>
            </a:pPr>
            <a:r>
              <a:rPr lang="sl-SI" sz="2400" b="1" dirty="0" smtClean="0"/>
              <a:t>drugo delo</a:t>
            </a:r>
            <a:r>
              <a:rPr lang="sl-SI" sz="2400" dirty="0" smtClean="0"/>
              <a:t>, potrebno za uresničitev izobraževalnega programa. </a:t>
            </a:r>
          </a:p>
          <a:p>
            <a:pPr>
              <a:defRPr/>
            </a:pPr>
            <a:endParaRPr lang="sl-SI" sz="800" dirty="0" smtClean="0"/>
          </a:p>
          <a:p>
            <a:pPr>
              <a:defRPr/>
            </a:pPr>
            <a:r>
              <a:rPr lang="sl-SI" sz="2400" b="1" dirty="0" smtClean="0">
                <a:solidFill>
                  <a:srgbClr val="C00000"/>
                </a:solidFill>
              </a:rPr>
              <a:t>Priprava na pouk</a:t>
            </a:r>
            <a:r>
              <a:rPr lang="sl-SI" sz="2400" dirty="0" smtClean="0"/>
              <a:t> obsega: </a:t>
            </a:r>
          </a:p>
          <a:p>
            <a:pPr lvl="1">
              <a:defRPr/>
            </a:pPr>
            <a:r>
              <a:rPr lang="sl-SI" sz="2400" dirty="0" smtClean="0">
                <a:ea typeface="+mn-ea"/>
                <a:cs typeface="+mn-cs"/>
              </a:rPr>
              <a:t>sprotno </a:t>
            </a:r>
            <a:r>
              <a:rPr lang="sl-SI" sz="2400" u="sng" dirty="0" smtClean="0">
                <a:ea typeface="+mn-ea"/>
                <a:cs typeface="+mn-cs"/>
              </a:rPr>
              <a:t>vsebinsko in metodično </a:t>
            </a:r>
            <a:r>
              <a:rPr lang="sl-SI" sz="2400" dirty="0" smtClean="0">
                <a:ea typeface="+mn-ea"/>
                <a:cs typeface="+mn-cs"/>
              </a:rPr>
              <a:t>pripravo, </a:t>
            </a:r>
          </a:p>
          <a:p>
            <a:pPr lvl="1">
              <a:defRPr/>
            </a:pPr>
            <a:r>
              <a:rPr lang="sl-SI" sz="2400" dirty="0" smtClean="0">
                <a:ea typeface="+mn-ea"/>
                <a:cs typeface="+mn-cs"/>
              </a:rPr>
              <a:t>pripravo </a:t>
            </a:r>
            <a:r>
              <a:rPr lang="sl-SI" sz="2400" u="sng" dirty="0" smtClean="0">
                <a:ea typeface="+mn-ea"/>
                <a:cs typeface="+mn-cs"/>
              </a:rPr>
              <a:t>didaktičnih pripomočkov</a:t>
            </a:r>
            <a:r>
              <a:rPr lang="sl-SI" sz="2000" dirty="0" smtClean="0">
                <a:ea typeface="+mn-ea"/>
                <a:cs typeface="+mn-cs"/>
              </a:rPr>
              <a:t>. </a:t>
            </a:r>
          </a:p>
          <a:p>
            <a:pPr>
              <a:defRPr/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87744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9999"/>
          </a:solidFill>
        </p:spPr>
        <p:txBody>
          <a:bodyPr/>
          <a:lstStyle/>
          <a:p>
            <a:pPr algn="ctr"/>
            <a:r>
              <a:rPr lang="sl-SI" sz="2800" smtClean="0">
                <a:solidFill>
                  <a:schemeClr val="tx1"/>
                </a:solidFill>
                <a:latin typeface="Arial Rounded MT Bold" pitchFamily="34" charset="0"/>
              </a:rPr>
              <a:t>Iz Zakona o organizaciji in financiranju vzgoje in izobraževanja </a:t>
            </a:r>
            <a:r>
              <a:rPr lang="sl-SI" sz="2400" smtClean="0">
                <a:solidFill>
                  <a:schemeClr val="tx1"/>
                </a:solidFill>
                <a:latin typeface="Arial Rounded MT Bold" pitchFamily="34" charset="0"/>
              </a:rPr>
              <a:t>(Veljavnost: od 26.4.2008)</a:t>
            </a:r>
            <a:endParaRPr lang="sl-SI" sz="2400" smtClean="0">
              <a:solidFill>
                <a:schemeClr val="tx1"/>
              </a:solidFill>
            </a:endParaRPr>
          </a:p>
        </p:txBody>
      </p:sp>
      <p:sp>
        <p:nvSpPr>
          <p:cNvPr id="17411" name="Ograda vsebine 2"/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4429125"/>
          </a:xfrm>
        </p:spPr>
        <p:txBody>
          <a:bodyPr/>
          <a:lstStyle/>
          <a:p>
            <a:pPr>
              <a:buFontTx/>
              <a:buNone/>
            </a:pPr>
            <a:r>
              <a:rPr lang="sl-SI" sz="2400" smtClean="0"/>
              <a:t>Drugo delo (učitelja) obsega: </a:t>
            </a:r>
          </a:p>
          <a:p>
            <a:r>
              <a:rPr lang="sl-SI" sz="2400" smtClean="0"/>
              <a:t>…</a:t>
            </a:r>
          </a:p>
          <a:p>
            <a:r>
              <a:rPr lang="sl-SI" sz="2400" b="1" smtClean="0">
                <a:solidFill>
                  <a:srgbClr val="C00000"/>
                </a:solidFill>
              </a:rPr>
              <a:t>sodelovanje v strokovnih organih šole</a:t>
            </a:r>
            <a:r>
              <a:rPr lang="sl-SI" sz="2400" smtClean="0"/>
              <a:t>, </a:t>
            </a:r>
          </a:p>
          <a:p>
            <a:r>
              <a:rPr lang="sl-SI" sz="2400" smtClean="0"/>
              <a:t>…</a:t>
            </a:r>
          </a:p>
          <a:p>
            <a:r>
              <a:rPr lang="sl-SI" sz="2400" smtClean="0"/>
              <a:t>organizirano strokovno </a:t>
            </a:r>
            <a:r>
              <a:rPr lang="sl-SI" sz="2400" b="1" smtClean="0"/>
              <a:t>izobraževanje</a:t>
            </a:r>
            <a:r>
              <a:rPr lang="sl-SI" sz="2400" smtClean="0"/>
              <a:t> in </a:t>
            </a:r>
            <a:r>
              <a:rPr lang="sl-SI" sz="2400" b="1" smtClean="0"/>
              <a:t>izpopolnjevanje</a:t>
            </a:r>
            <a:r>
              <a:rPr lang="sl-SI" sz="2400" smtClean="0"/>
              <a:t>, </a:t>
            </a:r>
          </a:p>
          <a:p>
            <a:r>
              <a:rPr lang="sl-SI" sz="2400" b="1" smtClean="0"/>
              <a:t>zbiranje in obdelavo podatkov </a:t>
            </a:r>
            <a:r>
              <a:rPr lang="sl-SI" sz="2400" smtClean="0"/>
              <a:t>v zvezi z opravljanjem vzgojno-izobraževalnega in drugega dela, </a:t>
            </a:r>
          </a:p>
          <a:p>
            <a:r>
              <a:rPr lang="sl-SI" sz="2400" smtClean="0"/>
              <a:t>opravljanje </a:t>
            </a:r>
            <a:r>
              <a:rPr lang="sl-SI" sz="2400" b="1" smtClean="0">
                <a:solidFill>
                  <a:srgbClr val="C00000"/>
                </a:solidFill>
              </a:rPr>
              <a:t>drugih nalog, določenih z letnim delovnim načrtom</a:t>
            </a:r>
            <a:r>
              <a:rPr lang="sl-SI" sz="2400" smtClean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69153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2009397"/>
              </p:ext>
            </p:extLst>
          </p:nvPr>
        </p:nvGraphicFramePr>
        <p:xfrm>
          <a:off x="357158" y="142852"/>
          <a:ext cx="8229600" cy="671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930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dirty="0" smtClean="0">
                <a:solidFill>
                  <a:schemeClr val="bg1"/>
                </a:solidFill>
                <a:latin typeface="Arial Rounded MT Bold" pitchFamily="34" charset="0"/>
              </a:rPr>
              <a:t>NAČRTOVANJE NA RAVNI ŠOLE:</a:t>
            </a:r>
            <a:br>
              <a:rPr lang="sl-SI" sz="3200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sl-SI" sz="3200" dirty="0" smtClean="0">
                <a:solidFill>
                  <a:schemeClr val="bg1"/>
                </a:solidFill>
                <a:latin typeface="Arial Rounded MT Bold" pitchFamily="34" charset="0"/>
              </a:rPr>
              <a:t>ŠOLSKI IZVEDBENI KURIKUL (</a:t>
            </a:r>
            <a:r>
              <a:rPr lang="sl-SI" sz="3200" dirty="0" err="1" smtClean="0">
                <a:solidFill>
                  <a:schemeClr val="bg1"/>
                </a:solidFill>
                <a:latin typeface="Arial Rounded MT Bold" pitchFamily="34" charset="0"/>
              </a:rPr>
              <a:t>šik</a:t>
            </a:r>
            <a:r>
              <a:rPr lang="sl-SI" sz="3200" dirty="0" smtClean="0">
                <a:solidFill>
                  <a:schemeClr val="bg1"/>
                </a:solidFill>
                <a:latin typeface="Arial Rounded MT Bold" pitchFamily="34" charset="0"/>
              </a:rPr>
              <a:t>)</a:t>
            </a:r>
            <a:endParaRPr lang="sl-SI" sz="3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5" name="Ograda besedil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bg1"/>
                </a:solidFill>
                <a:latin typeface="Arial Rounded MT Bold" pitchFamily="34" charset="0"/>
              </a:rPr>
              <a:t>Posodobitev </a:t>
            </a:r>
            <a:r>
              <a:rPr lang="sl-SI" b="1" dirty="0" err="1" smtClean="0">
                <a:solidFill>
                  <a:schemeClr val="bg1"/>
                </a:solidFill>
                <a:latin typeface="Arial Rounded MT Bold" pitchFamily="34" charset="0"/>
              </a:rPr>
              <a:t>kurikularnega</a:t>
            </a:r>
            <a:r>
              <a:rPr lang="sl-SI" b="1" dirty="0" smtClean="0">
                <a:solidFill>
                  <a:schemeClr val="bg1"/>
                </a:solidFill>
                <a:latin typeface="Arial Rounded MT Bold" pitchFamily="34" charset="0"/>
              </a:rPr>
              <a:t> procesa …</a:t>
            </a:r>
            <a:endParaRPr lang="sl-SI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1027" name="Picture 3" descr="D:\SLIKE\GRAFIKA\Teamwork\AssessThatTe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3683128" cy="3586590"/>
          </a:xfrm>
          <a:prstGeom prst="wedgeEllipseCallout">
            <a:avLst>
              <a:gd name="adj1" fmla="val -41699"/>
              <a:gd name="adj2" fmla="val 5277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61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3643313" cy="868362"/>
          </a:xfrm>
        </p:spPr>
        <p:txBody>
          <a:bodyPr/>
          <a:lstStyle/>
          <a:p>
            <a:pPr>
              <a:defRPr/>
            </a:pPr>
            <a:r>
              <a:rPr lang="sl-SI" dirty="0">
                <a:solidFill>
                  <a:schemeClr val="accent6"/>
                </a:solidFill>
                <a:latin typeface="Arial Rounded MT Bold" pitchFamily="34" charset="0"/>
              </a:rPr>
              <a:t>NAČRTOVANJE</a:t>
            </a:r>
            <a:br>
              <a:rPr lang="sl-SI" dirty="0">
                <a:solidFill>
                  <a:schemeClr val="accent6"/>
                </a:solidFill>
                <a:latin typeface="Arial Rounded MT Bold" pitchFamily="34" charset="0"/>
              </a:rPr>
            </a:br>
            <a:r>
              <a:rPr lang="sl-SI" dirty="0">
                <a:solidFill>
                  <a:schemeClr val="accent6"/>
                </a:solidFill>
                <a:latin typeface="Arial Rounded MT Bold" pitchFamily="34" charset="0"/>
              </a:rPr>
              <a:t>KP/TP v ŠIK</a:t>
            </a:r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954429"/>
              </p:ext>
            </p:extLst>
          </p:nvPr>
        </p:nvGraphicFramePr>
        <p:xfrm>
          <a:off x="214282" y="428604"/>
          <a:ext cx="8429684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uščica dol 4"/>
          <p:cNvSpPr/>
          <p:nvPr/>
        </p:nvSpPr>
        <p:spPr>
          <a:xfrm>
            <a:off x="3071813" y="1214438"/>
            <a:ext cx="714375" cy="4572000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6" name="Puščica dol 5"/>
          <p:cNvSpPr/>
          <p:nvPr/>
        </p:nvSpPr>
        <p:spPr>
          <a:xfrm flipV="1">
            <a:off x="8143875" y="1071563"/>
            <a:ext cx="714375" cy="4714875"/>
          </a:xfrm>
          <a:prstGeom prst="downArrow">
            <a:avLst/>
          </a:prstGeom>
          <a:gradFill>
            <a:gsLst>
              <a:gs pos="0">
                <a:schemeClr val="accent6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>
            <a:solidFill>
              <a:srgbClr val="3507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330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3643313" cy="868362"/>
          </a:xfrm>
        </p:spPr>
        <p:txBody>
          <a:bodyPr/>
          <a:lstStyle/>
          <a:p>
            <a:pPr>
              <a:defRPr/>
            </a:pPr>
            <a:r>
              <a:rPr lang="sl-SI" dirty="0">
                <a:solidFill>
                  <a:schemeClr val="accent6"/>
                </a:solidFill>
                <a:latin typeface="Arial Rounded MT Bold" pitchFamily="34" charset="0"/>
              </a:rPr>
              <a:t>NAČRTOVANJE</a:t>
            </a:r>
            <a:br>
              <a:rPr lang="sl-SI" dirty="0">
                <a:solidFill>
                  <a:schemeClr val="accent6"/>
                </a:solidFill>
                <a:latin typeface="Arial Rounded MT Bold" pitchFamily="34" charset="0"/>
              </a:rPr>
            </a:br>
            <a:r>
              <a:rPr lang="sl-SI" dirty="0">
                <a:solidFill>
                  <a:schemeClr val="accent6"/>
                </a:solidFill>
                <a:latin typeface="Arial Rounded MT Bold" pitchFamily="34" charset="0"/>
              </a:rPr>
              <a:t>KP/TP v ŠIK</a:t>
            </a:r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2001265"/>
              </p:ext>
            </p:extLst>
          </p:nvPr>
        </p:nvGraphicFramePr>
        <p:xfrm>
          <a:off x="214282" y="428604"/>
          <a:ext cx="8429684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uščica dol 4"/>
          <p:cNvSpPr/>
          <p:nvPr/>
        </p:nvSpPr>
        <p:spPr>
          <a:xfrm>
            <a:off x="3071813" y="1214438"/>
            <a:ext cx="714375" cy="4572000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6" name="Puščica dol 5"/>
          <p:cNvSpPr/>
          <p:nvPr/>
        </p:nvSpPr>
        <p:spPr>
          <a:xfrm flipV="1">
            <a:off x="8143875" y="1071563"/>
            <a:ext cx="714375" cy="4714875"/>
          </a:xfrm>
          <a:prstGeom prst="downArrow">
            <a:avLst/>
          </a:prstGeom>
          <a:gradFill>
            <a:gsLst>
              <a:gs pos="0">
                <a:schemeClr val="accent6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>
            <a:solidFill>
              <a:srgbClr val="3507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072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105092"/>
              </p:ext>
            </p:extLst>
          </p:nvPr>
        </p:nvGraphicFramePr>
        <p:xfrm>
          <a:off x="214282" y="188640"/>
          <a:ext cx="8429684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uščica dol 4"/>
          <p:cNvSpPr/>
          <p:nvPr/>
        </p:nvSpPr>
        <p:spPr>
          <a:xfrm>
            <a:off x="3071813" y="1214438"/>
            <a:ext cx="714375" cy="4572000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6" name="Puščica dol 5"/>
          <p:cNvSpPr/>
          <p:nvPr/>
        </p:nvSpPr>
        <p:spPr>
          <a:xfrm flipV="1">
            <a:off x="8143875" y="1071563"/>
            <a:ext cx="714375" cy="4714875"/>
          </a:xfrm>
          <a:prstGeom prst="downArrow">
            <a:avLst/>
          </a:prstGeom>
          <a:gradFill>
            <a:gsLst>
              <a:gs pos="0">
                <a:schemeClr val="accent6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>
            <a:solidFill>
              <a:srgbClr val="3507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251520" y="274639"/>
            <a:ext cx="3820418" cy="1138137"/>
          </a:xfrm>
        </p:spPr>
        <p:txBody>
          <a:bodyPr/>
          <a:lstStyle/>
          <a:p>
            <a:pPr>
              <a:defRPr/>
            </a:pPr>
            <a:r>
              <a:rPr lang="sl-SI" dirty="0" smtClean="0">
                <a:solidFill>
                  <a:schemeClr val="accent6"/>
                </a:solidFill>
                <a:latin typeface="Arial Rounded MT Bold" pitchFamily="34" charset="0"/>
              </a:rPr>
              <a:t>NAČRTOVANJE</a:t>
            </a:r>
            <a:br>
              <a:rPr lang="sl-SI" dirty="0" smtClean="0">
                <a:solidFill>
                  <a:schemeClr val="accent6"/>
                </a:solidFill>
                <a:latin typeface="Arial Rounded MT Bold" pitchFamily="34" charset="0"/>
              </a:rPr>
            </a:br>
            <a:r>
              <a:rPr lang="sl-SI" dirty="0" smtClean="0">
                <a:solidFill>
                  <a:schemeClr val="accent6"/>
                </a:solidFill>
                <a:latin typeface="Arial Rounded MT Bold" pitchFamily="34" charset="0"/>
              </a:rPr>
              <a:t>KP/TP v ŠIK</a:t>
            </a:r>
            <a:endParaRPr lang="sl-SI" dirty="0">
              <a:solidFill>
                <a:schemeClr val="accent6"/>
              </a:solidFill>
              <a:latin typeface="Arial Rounded MT Bold" pitchFamily="34" charset="0"/>
            </a:endParaRPr>
          </a:p>
        </p:txBody>
      </p:sp>
      <p:sp>
        <p:nvSpPr>
          <p:cNvPr id="3" name="Desno ukrivljena puščica 2"/>
          <p:cNvSpPr/>
          <p:nvPr/>
        </p:nvSpPr>
        <p:spPr>
          <a:xfrm>
            <a:off x="2843808" y="3356992"/>
            <a:ext cx="1008112" cy="1368152"/>
          </a:xfrm>
          <a:prstGeom prst="curvedRightArrow">
            <a:avLst>
              <a:gd name="adj1" fmla="val 25000"/>
              <a:gd name="adj2" fmla="val 16599"/>
              <a:gd name="adj3" fmla="val 25000"/>
            </a:avLst>
          </a:prstGeom>
          <a:solidFill>
            <a:srgbClr val="E2E2F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75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KPavlic\Documents\TIMSKO POUČEVANJE\SLIKE_Teamwork\collab1.jpg"/>
          <p:cNvPicPr>
            <a:picLocks noChangeAspect="1" noChangeArrowheads="1"/>
          </p:cNvPicPr>
          <p:nvPr/>
        </p:nvPicPr>
        <p:blipFill>
          <a:blip r:embed="rId2"/>
          <a:srcRect l="1709"/>
          <a:stretch>
            <a:fillRect/>
          </a:stretch>
        </p:blipFill>
        <p:spPr bwMode="auto">
          <a:xfrm>
            <a:off x="428625" y="857250"/>
            <a:ext cx="8215313" cy="5000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</p:pic>
      <p:sp>
        <p:nvSpPr>
          <p:cNvPr id="59395" name="PoljeZBesedilom 4"/>
          <p:cNvSpPr txBox="1">
            <a:spLocks noChangeArrowheads="1"/>
          </p:cNvSpPr>
          <p:nvPr/>
        </p:nvSpPr>
        <p:spPr bwMode="auto">
          <a:xfrm>
            <a:off x="1357313" y="4643438"/>
            <a:ext cx="1857375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sz="2400">
                <a:latin typeface="Arial Rounded MT Bold" pitchFamily="34" charset="0"/>
              </a:rPr>
              <a:t>Nezavedno izoliran</a:t>
            </a:r>
          </a:p>
        </p:txBody>
      </p:sp>
      <p:sp>
        <p:nvSpPr>
          <p:cNvPr id="59396" name="PoljeZBesedilom 5"/>
          <p:cNvSpPr txBox="1">
            <a:spLocks noChangeArrowheads="1"/>
          </p:cNvSpPr>
          <p:nvPr/>
        </p:nvSpPr>
        <p:spPr bwMode="auto">
          <a:xfrm>
            <a:off x="2786063" y="3500438"/>
            <a:ext cx="1571625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sz="2400">
                <a:latin typeface="Arial Rounded MT Bold" pitchFamily="34" charset="0"/>
              </a:rPr>
              <a:t>Zavedno izoliran</a:t>
            </a:r>
          </a:p>
        </p:txBody>
      </p:sp>
      <p:sp>
        <p:nvSpPr>
          <p:cNvPr id="59397" name="PoljeZBesedilom 6"/>
          <p:cNvSpPr txBox="1">
            <a:spLocks noChangeArrowheads="1"/>
          </p:cNvSpPr>
          <p:nvPr/>
        </p:nvSpPr>
        <p:spPr bwMode="auto">
          <a:xfrm>
            <a:off x="4286250" y="3000375"/>
            <a:ext cx="2000250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sz="2400">
                <a:latin typeface="Arial Rounded MT Bold" pitchFamily="34" charset="0"/>
              </a:rPr>
              <a:t>Zavedno sodelovalen</a:t>
            </a:r>
          </a:p>
        </p:txBody>
      </p:sp>
      <p:sp>
        <p:nvSpPr>
          <p:cNvPr id="59398" name="PoljeZBesedilom 7"/>
          <p:cNvSpPr txBox="1">
            <a:spLocks noChangeArrowheads="1"/>
          </p:cNvSpPr>
          <p:nvPr/>
        </p:nvSpPr>
        <p:spPr bwMode="auto">
          <a:xfrm>
            <a:off x="6286500" y="2571750"/>
            <a:ext cx="2714625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sz="2400" b="1" dirty="0">
                <a:solidFill>
                  <a:srgbClr val="C00000"/>
                </a:solidFill>
                <a:latin typeface="Arial Rounded MT Bold" pitchFamily="34" charset="0"/>
              </a:rPr>
              <a:t>NEZAVEDNO SODELOVALEN</a:t>
            </a:r>
          </a:p>
        </p:txBody>
      </p:sp>
      <p:pic>
        <p:nvPicPr>
          <p:cNvPr id="53251" name="Picture 3" descr="C:\Users\KPavlic\Documents\TIMSKO POUČEVANJE\SLIKE_Teamwork\PM_happiness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43504" y="4071942"/>
            <a:ext cx="3567435" cy="242889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</p:pic>
      <p:sp>
        <p:nvSpPr>
          <p:cNvPr id="21512" name="Naslov 1"/>
          <p:cNvSpPr>
            <a:spLocks noGrp="1"/>
          </p:cNvSpPr>
          <p:nvPr>
            <p:ph type="title"/>
          </p:nvPr>
        </p:nvSpPr>
        <p:spPr>
          <a:xfrm>
            <a:off x="2286000" y="428624"/>
            <a:ext cx="6443663" cy="821531"/>
          </a:xfr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  <a:t>“</a:t>
            </a:r>
            <a:r>
              <a:rPr lang="sl-SI" sz="3600" b="1" dirty="0" smtClean="0">
                <a:solidFill>
                  <a:schemeClr val="bg1"/>
                </a:solidFill>
                <a:latin typeface="Arial Rounded MT Bold" pitchFamily="34" charset="0"/>
              </a:rPr>
              <a:t>SODELOVALNA” ZMOŽNOST</a:t>
            </a:r>
          </a:p>
        </p:txBody>
      </p:sp>
      <p:pic>
        <p:nvPicPr>
          <p:cNvPr id="53253" name="Picture 5" descr="C:\Users\KPavlic\Documents\TIMSKO POUČEVANJE\SLIKE_Teamwork\16323_team_of_diverse_people_holding_up_connected_pieces_to_a_colorful_puzzle.jpg"/>
          <p:cNvPicPr>
            <a:picLocks noChangeAspect="1" noChangeArrowheads="1"/>
          </p:cNvPicPr>
          <p:nvPr/>
        </p:nvPicPr>
        <p:blipFill>
          <a:blip r:embed="rId4"/>
          <a:srcRect b="10000"/>
          <a:stretch>
            <a:fillRect/>
          </a:stretch>
        </p:blipFill>
        <p:spPr bwMode="auto">
          <a:xfrm>
            <a:off x="214313" y="285750"/>
            <a:ext cx="2222500" cy="1928813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449440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6"/>
          </a:solidFill>
          <a:ln w="28575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sl-SI" sz="3200" b="1" dirty="0" smtClean="0">
                <a:solidFill>
                  <a:schemeClr val="bg1"/>
                </a:solidFill>
                <a:latin typeface="Arial Rounded MT Bold" pitchFamily="34" charset="0"/>
              </a:rPr>
              <a:t>AVTORITETA</a:t>
            </a:r>
            <a:r>
              <a:rPr lang="sl-SI" sz="3200" b="1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sl-SI" sz="3200" b="1" dirty="0" smtClean="0">
                <a:solidFill>
                  <a:schemeClr val="bg1"/>
                </a:solidFill>
                <a:latin typeface="Arial Rounded MT Bold" pitchFamily="34" charset="0"/>
              </a:rPr>
              <a:t>IN HIERARHIJA ODLOČANJA</a:t>
            </a:r>
            <a:endParaRPr lang="sl-SI" sz="32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29561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9996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grada vsebine 2"/>
          <p:cNvSpPr>
            <a:spLocks noGrp="1"/>
          </p:cNvSpPr>
          <p:nvPr>
            <p:ph sz="half" idx="1"/>
          </p:nvPr>
        </p:nvSpPr>
        <p:spPr>
          <a:xfrm>
            <a:off x="428625" y="1071563"/>
            <a:ext cx="5655543" cy="1428750"/>
          </a:xfrm>
        </p:spPr>
        <p:txBody>
          <a:bodyPr/>
          <a:lstStyle/>
          <a:p>
            <a:pPr eaLnBrk="1" hangingPunct="1"/>
            <a:r>
              <a:rPr lang="sl-SI" b="1" dirty="0" smtClean="0">
                <a:latin typeface="Arial" pitchFamily="34" charset="0"/>
                <a:cs typeface="Arial" pitchFamily="34" charset="0"/>
              </a:rPr>
              <a:t>vertikalna avtonomija </a:t>
            </a:r>
            <a:r>
              <a:rPr lang="sl-SI" dirty="0" smtClean="0">
                <a:latin typeface="Arial" pitchFamily="34" charset="0"/>
                <a:cs typeface="Arial" pitchFamily="34" charset="0"/>
              </a:rPr>
              <a:t>šole/učitelja (se veča), </a:t>
            </a:r>
            <a:r>
              <a:rPr lang="sl-SI" b="1" dirty="0" smtClean="0">
                <a:latin typeface="Arial" pitchFamily="34" charset="0"/>
                <a:cs typeface="Arial" pitchFamily="34" charset="0"/>
              </a:rPr>
              <a:t>horizontalna </a:t>
            </a:r>
            <a:r>
              <a:rPr lang="sl-SI" dirty="0" smtClean="0">
                <a:latin typeface="Arial" pitchFamily="34" charset="0"/>
                <a:cs typeface="Arial" pitchFamily="34" charset="0"/>
              </a:rPr>
              <a:t>(se manjša) </a:t>
            </a:r>
          </a:p>
        </p:txBody>
      </p:sp>
      <p:sp>
        <p:nvSpPr>
          <p:cNvPr id="8" name="Ograda vsebine 7"/>
          <p:cNvSpPr>
            <a:spLocks noGrp="1"/>
          </p:cNvSpPr>
          <p:nvPr>
            <p:ph sz="half" idx="2"/>
          </p:nvPr>
        </p:nvSpPr>
        <p:spPr>
          <a:xfrm>
            <a:off x="357188" y="3786188"/>
            <a:ext cx="8501062" cy="2643187"/>
          </a:xfrm>
          <a:ln w="38100">
            <a:solidFill>
              <a:schemeClr val="accent6"/>
            </a:solidFill>
          </a:ln>
        </p:spPr>
        <p:txBody>
          <a:bodyPr/>
          <a:lstStyle/>
          <a:p>
            <a:pPr algn="r" eaLnBrk="1" hangingPunct="1">
              <a:buFontTx/>
              <a:buNone/>
              <a:defRPr/>
            </a:pPr>
            <a:r>
              <a:rPr lang="sl-SI" b="1" dirty="0" smtClean="0">
                <a:solidFill>
                  <a:srgbClr val="C00000"/>
                </a:solidFill>
                <a:latin typeface="Arial Rounded MT Bold" pitchFamily="34" charset="0"/>
              </a:rPr>
              <a:t>SODELOVANJE</a:t>
            </a:r>
            <a:endParaRPr lang="sl-SI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pPr eaLnBrk="1" hangingPunct="1">
              <a:defRPr/>
            </a:pPr>
            <a:r>
              <a:rPr lang="sl-SI" sz="2400" dirty="0" smtClean="0">
                <a:latin typeface="Arial" pitchFamily="34" charset="0"/>
                <a:cs typeface="Arial" pitchFamily="34" charset="0"/>
              </a:rPr>
              <a:t>aktivna </a:t>
            </a:r>
            <a:r>
              <a:rPr lang="sl-SI" sz="2400" b="1" dirty="0" smtClean="0">
                <a:latin typeface="Arial" pitchFamily="34" charset="0"/>
                <a:cs typeface="Arial" pitchFamily="34" charset="0"/>
              </a:rPr>
              <a:t>participacija</a:t>
            </a:r>
            <a:r>
              <a:rPr lang="sl-SI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000" dirty="0" smtClean="0">
                <a:latin typeface="Arial" pitchFamily="34" charset="0"/>
                <a:cs typeface="Arial" pitchFamily="34" charset="0"/>
              </a:rPr>
              <a:t>(“odigrati svojo vlogo”, “opraviti svoj del” pri vseh dejavnostih šole, tudi pri oblikovanju rešitev in sprejemanju odločitev)</a:t>
            </a:r>
          </a:p>
          <a:p>
            <a:pPr eaLnBrk="1" hangingPunct="1">
              <a:defRPr/>
            </a:pPr>
            <a:r>
              <a:rPr lang="sl-SI" sz="2400" b="1" dirty="0" smtClean="0">
                <a:latin typeface="Arial" pitchFamily="34" charset="0"/>
                <a:cs typeface="Arial" pitchFamily="34" charset="0"/>
              </a:rPr>
              <a:t>partnerstvo</a:t>
            </a:r>
            <a:r>
              <a:rPr lang="sl-SI" sz="2000" dirty="0" smtClean="0">
                <a:latin typeface="Arial" pitchFamily="34" charset="0"/>
                <a:cs typeface="Arial" pitchFamily="34" charset="0"/>
              </a:rPr>
              <a:t> (načela partnerstva: </a:t>
            </a:r>
            <a:r>
              <a:rPr lang="sl-SI" sz="2000" u="sng" dirty="0" smtClean="0">
                <a:latin typeface="Arial" pitchFamily="34" charset="0"/>
                <a:cs typeface="Arial" pitchFamily="34" charset="0"/>
              </a:rPr>
              <a:t>transparentnost</a:t>
            </a:r>
            <a:r>
              <a:rPr lang="sl-SI" sz="2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sl-SI" sz="2000" u="sng" dirty="0" smtClean="0">
                <a:latin typeface="Arial" pitchFamily="34" charset="0"/>
                <a:cs typeface="Arial" pitchFamily="34" charset="0"/>
              </a:rPr>
              <a:t>enakost</a:t>
            </a:r>
            <a:r>
              <a:rPr lang="sl-SI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l-SI" sz="2000" u="sng" dirty="0" smtClean="0">
                <a:latin typeface="Arial" pitchFamily="34" charset="0"/>
                <a:cs typeface="Arial" pitchFamily="34" charset="0"/>
              </a:rPr>
              <a:t>sorazmernost</a:t>
            </a:r>
            <a:r>
              <a:rPr lang="sl-SI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sl-SI" sz="2000" u="sng" dirty="0" smtClean="0">
                <a:latin typeface="Arial" pitchFamily="34" charset="0"/>
                <a:cs typeface="Arial" pitchFamily="34" charset="0"/>
              </a:rPr>
              <a:t>uravnoteženost</a:t>
            </a:r>
            <a:r>
              <a:rPr lang="sl-SI" sz="2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sl-SI" sz="2000" u="sng" dirty="0" smtClean="0">
                <a:latin typeface="Arial" pitchFamily="34" charset="0"/>
                <a:cs typeface="Arial" pitchFamily="34" charset="0"/>
              </a:rPr>
              <a:t>komplementarnost</a:t>
            </a:r>
            <a:r>
              <a:rPr lang="sl-SI" sz="2000" dirty="0" smtClean="0">
                <a:latin typeface="Arial" pitchFamily="34" charset="0"/>
                <a:cs typeface="Arial" pitchFamily="34" charset="0"/>
              </a:rPr>
              <a:t>, medsebojna </a:t>
            </a:r>
            <a:r>
              <a:rPr lang="sl-SI" sz="2000" u="sng" dirty="0" smtClean="0">
                <a:latin typeface="Arial" pitchFamily="34" charset="0"/>
                <a:cs typeface="Arial" pitchFamily="34" charset="0"/>
              </a:rPr>
              <a:t>odgovornost</a:t>
            </a:r>
            <a:r>
              <a:rPr lang="sl-SI" sz="2000" dirty="0" smtClean="0">
                <a:latin typeface="Arial" pitchFamily="34" charset="0"/>
                <a:cs typeface="Arial" pitchFamily="34" charset="0"/>
              </a:rPr>
              <a:t> in soodgovornost…)</a:t>
            </a:r>
          </a:p>
          <a:p>
            <a:pPr eaLnBrk="1" hangingPunct="1">
              <a:defRPr/>
            </a:pPr>
            <a:endParaRPr lang="sl-SI" dirty="0" smtClean="0"/>
          </a:p>
          <a:p>
            <a:pPr eaLnBrk="1" hangingPunct="1">
              <a:defRPr/>
            </a:pPr>
            <a:endParaRPr lang="sl-SI" dirty="0"/>
          </a:p>
        </p:txBody>
      </p:sp>
      <p:sp>
        <p:nvSpPr>
          <p:cNvPr id="38916" name="PoljeZBesedilom 6"/>
          <p:cNvSpPr txBox="1">
            <a:spLocks noChangeArrowheads="1"/>
          </p:cNvSpPr>
          <p:nvPr/>
        </p:nvSpPr>
        <p:spPr bwMode="auto">
          <a:xfrm>
            <a:off x="357188" y="2428875"/>
            <a:ext cx="8501062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sl-SI" sz="2800" b="1" dirty="0"/>
              <a:t>   dejavna</a:t>
            </a:r>
            <a:r>
              <a:rPr lang="sl-SI" sz="2800" dirty="0"/>
              <a:t> </a:t>
            </a:r>
            <a:r>
              <a:rPr lang="sl-SI" sz="2800" b="1" dirty="0"/>
              <a:t>avtonomija</a:t>
            </a:r>
            <a:r>
              <a:rPr lang="sl-SI" sz="2800" dirty="0"/>
              <a:t>: od “izbire potrošnika” </a:t>
            </a:r>
          </a:p>
          <a:p>
            <a:pPr eaLnBrk="1" hangingPunct="1"/>
            <a:r>
              <a:rPr lang="sl-SI" sz="2800" dirty="0"/>
              <a:t>    (“</a:t>
            </a:r>
            <a:r>
              <a:rPr lang="sl-SI" sz="2800" i="1" dirty="0" err="1"/>
              <a:t>choice</a:t>
            </a:r>
            <a:r>
              <a:rPr lang="sl-SI" sz="2800" dirty="0"/>
              <a:t>”) k “sooblikovanju ponudbe” (“</a:t>
            </a:r>
            <a:r>
              <a:rPr lang="sl-SI" sz="2800" i="1" dirty="0" err="1"/>
              <a:t>voice</a:t>
            </a:r>
            <a:r>
              <a:rPr lang="sl-SI" sz="2800" dirty="0"/>
              <a:t>”)</a:t>
            </a:r>
          </a:p>
          <a:p>
            <a:pPr eaLnBrk="1" hangingPunct="1"/>
            <a:endParaRPr lang="sl-SI" dirty="0"/>
          </a:p>
        </p:txBody>
      </p:sp>
      <p:sp>
        <p:nvSpPr>
          <p:cNvPr id="9" name="Ograda vsebine 2"/>
          <p:cNvSpPr txBox="1">
            <a:spLocks/>
          </p:cNvSpPr>
          <p:nvPr/>
        </p:nvSpPr>
        <p:spPr bwMode="auto">
          <a:xfrm>
            <a:off x="500063" y="285750"/>
            <a:ext cx="8358187" cy="642938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sl-SI" sz="3200" b="1" kern="0" dirty="0">
                <a:solidFill>
                  <a:schemeClr val="bg1"/>
                </a:solidFill>
                <a:latin typeface="Arial Rounded MT Bold" pitchFamily="34" charset="0"/>
              </a:rPr>
              <a:t>AVTONOMIJA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sl-SI" sz="1000" b="1" kern="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38918" name="Slika 5" descr="magnify question mark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14313"/>
            <a:ext cx="3013075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515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12" y="260648"/>
            <a:ext cx="4296203" cy="6322714"/>
          </a:xfrm>
        </p:spPr>
      </p:pic>
      <p:sp>
        <p:nvSpPr>
          <p:cNvPr id="7" name="PoljeZBesedilom 6"/>
          <p:cNvSpPr txBox="1"/>
          <p:nvPr/>
        </p:nvSpPr>
        <p:spPr>
          <a:xfrm>
            <a:off x="608093" y="1772816"/>
            <a:ext cx="8017561" cy="3779758"/>
          </a:xfrm>
          <a:prstGeom prst="flowChartAlternateProcess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l-SI" sz="2400" dirty="0" smtClean="0"/>
              <a:t>Individualno razmišljajte o </a:t>
            </a:r>
            <a:r>
              <a:rPr lang="sl-SI" sz="2400" dirty="0"/>
              <a:t>o</a:t>
            </a:r>
            <a:r>
              <a:rPr lang="sl-SI" sz="2400" dirty="0" smtClean="0"/>
              <a:t>rganizacijski kulturi svoje šole in o vključenosti (vaši in učiteljev nasploh) v hierarhijo odločanja na šoli. Identificirajte dobre strani in slabosti. </a:t>
            </a:r>
            <a:r>
              <a:rPr lang="sl-SI" sz="2400" dirty="0"/>
              <a:t>Poiščite razloge za </a:t>
            </a:r>
            <a:r>
              <a:rPr lang="sl-SI" sz="2400" dirty="0" smtClean="0"/>
              <a:t>takšno stanje</a:t>
            </a:r>
            <a:r>
              <a:rPr lang="sl-SI" sz="2400" dirty="0"/>
              <a:t>.</a:t>
            </a:r>
            <a:endParaRPr lang="sl-SI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sl-SI" sz="2400" dirty="0" smtClean="0"/>
              <a:t>V skupini drug drugemu predstavite svoja mnenja in ocene.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400" dirty="0" smtClean="0"/>
              <a:t>Drug drugemu predlagajte možnosti za izboljšave in sami razmišljajte o možnih izboljšavah.</a:t>
            </a:r>
          </a:p>
        </p:txBody>
      </p:sp>
      <p:sp>
        <p:nvSpPr>
          <p:cNvPr id="6" name="Naslov 4"/>
          <p:cNvSpPr txBox="1">
            <a:spLocks/>
          </p:cNvSpPr>
          <p:nvPr/>
        </p:nvSpPr>
        <p:spPr bwMode="auto">
          <a:xfrm>
            <a:off x="4139952" y="260648"/>
            <a:ext cx="4680520" cy="1584176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  <a:t>REFLEKSIJA 1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608092" y="5805264"/>
            <a:ext cx="8017561" cy="442674"/>
          </a:xfrm>
          <a:prstGeom prst="flowChartAlternateProcess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/>
              <a:t>Trajanje</a:t>
            </a:r>
            <a:r>
              <a:rPr lang="sl-SI" sz="2000" dirty="0" smtClean="0"/>
              <a:t>: </a:t>
            </a:r>
            <a:r>
              <a:rPr lang="sl-SI" sz="2000" b="1" dirty="0" smtClean="0"/>
              <a:t>30 min </a:t>
            </a:r>
            <a:r>
              <a:rPr lang="sl-SI" sz="2000" dirty="0" smtClean="0"/>
              <a:t>(15 za individualne refleksije in 15 za poročanja)</a:t>
            </a:r>
          </a:p>
        </p:txBody>
      </p:sp>
    </p:spTree>
    <p:extLst>
      <p:ext uri="{BB962C8B-B14F-4D97-AF65-F5344CB8AC3E}">
        <p14:creationId xmlns:p14="http://schemas.microsoft.com/office/powerpoint/2010/main" val="216556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dirty="0" smtClean="0">
                <a:solidFill>
                  <a:schemeClr val="bg1"/>
                </a:solidFill>
                <a:latin typeface="Arial Rounded MT Bold" pitchFamily="34" charset="0"/>
              </a:rPr>
              <a:t>VLOGA, </a:t>
            </a:r>
            <a:r>
              <a:rPr lang="sl-SI" sz="3200" dirty="0" err="1" smtClean="0">
                <a:solidFill>
                  <a:schemeClr val="bg1"/>
                </a:solidFill>
                <a:latin typeface="Arial Rounded MT Bold" pitchFamily="34" charset="0"/>
              </a:rPr>
              <a:t>AKTIVNOsTI</a:t>
            </a:r>
            <a:r>
              <a:rPr lang="sl-SI" sz="3200" dirty="0" smtClean="0">
                <a:solidFill>
                  <a:schemeClr val="bg1"/>
                </a:solidFill>
                <a:latin typeface="Arial Rounded MT Bold" pitchFamily="34" charset="0"/>
              </a:rPr>
              <a:t> IN DOSEŽKI ŠOLSKIH PROJEKTNIH TIMOV</a:t>
            </a:r>
            <a:r>
              <a:rPr lang="sl-SI" sz="28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endParaRPr lang="sl-SI" sz="3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5" name="Ograda besedil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bg1"/>
                </a:solidFill>
                <a:latin typeface="Arial Rounded MT Bold" pitchFamily="34" charset="0"/>
              </a:rPr>
              <a:t>Posodobitev </a:t>
            </a:r>
            <a:r>
              <a:rPr lang="sl-SI" b="1" dirty="0" err="1" smtClean="0">
                <a:solidFill>
                  <a:schemeClr val="bg1"/>
                </a:solidFill>
                <a:latin typeface="Arial Rounded MT Bold" pitchFamily="34" charset="0"/>
              </a:rPr>
              <a:t>kurikularnega</a:t>
            </a:r>
            <a:r>
              <a:rPr lang="sl-SI" b="1" dirty="0" smtClean="0">
                <a:solidFill>
                  <a:schemeClr val="bg1"/>
                </a:solidFill>
                <a:latin typeface="Arial Rounded MT Bold" pitchFamily="34" charset="0"/>
              </a:rPr>
              <a:t> procesa …</a:t>
            </a:r>
            <a:endParaRPr lang="sl-SI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1027" name="Picture 3" descr="D:\SLIKE\GRAFIKA\Teamwork\AssessThatTe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3683128" cy="3586590"/>
          </a:xfrm>
          <a:prstGeom prst="wedgeEllipseCallout">
            <a:avLst>
              <a:gd name="adj1" fmla="val -41699"/>
              <a:gd name="adj2" fmla="val 5277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61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35988" cy="633412"/>
          </a:xfrm>
          <a:solidFill>
            <a:srgbClr val="000066">
              <a:alpha val="79999"/>
            </a:srgbClr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  <a:t>INTEGRATIVNI KURIKUL (= KP + TP)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2875"/>
            <a:ext cx="3829050" cy="4321175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endParaRPr lang="sl-SI" sz="2000" b="1" smtClean="0">
              <a:solidFill>
                <a:srgbClr val="CC0000"/>
              </a:solidFill>
              <a:latin typeface="Arial Rounded MT Bold" pitchFamily="34" charset="0"/>
            </a:endParaRPr>
          </a:p>
          <a:p>
            <a:pPr eaLnBrk="1" hangingPunct="1">
              <a:buFontTx/>
              <a:buNone/>
            </a:pPr>
            <a:endParaRPr lang="sl-SI" sz="2000" b="1" smtClean="0">
              <a:solidFill>
                <a:srgbClr val="CC0000"/>
              </a:solidFill>
            </a:endParaRP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900113" y="4724400"/>
            <a:ext cx="576262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?</a:t>
            </a:r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179388" y="5229225"/>
            <a:ext cx="431800" cy="43338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?</a:t>
            </a:r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1187450" y="5084763"/>
            <a:ext cx="576263" cy="5762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AN</a:t>
            </a:r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1763713" y="4868863"/>
            <a:ext cx="792162" cy="7937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SLO</a:t>
            </a: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2555875" y="4868863"/>
            <a:ext cx="792163" cy="79216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MAT</a:t>
            </a: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1692275" y="4365625"/>
            <a:ext cx="504825" cy="504825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BIO</a:t>
            </a: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3348038" y="5157788"/>
            <a:ext cx="576262" cy="503237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NE</a:t>
            </a:r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2484438" y="4076700"/>
            <a:ext cx="576262" cy="5032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KEM</a:t>
            </a:r>
          </a:p>
        </p:txBody>
      </p:sp>
      <p:sp>
        <p:nvSpPr>
          <p:cNvPr id="9228" name="Oval 12"/>
          <p:cNvSpPr>
            <a:spLocks noChangeArrowheads="1"/>
          </p:cNvSpPr>
          <p:nvPr/>
        </p:nvSpPr>
        <p:spPr bwMode="auto">
          <a:xfrm>
            <a:off x="2916238" y="4437063"/>
            <a:ext cx="504825" cy="503237"/>
          </a:xfrm>
          <a:prstGeom prst="ellipse">
            <a:avLst/>
          </a:prstGeom>
          <a:solidFill>
            <a:srgbClr val="9E2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GEO</a:t>
            </a:r>
          </a:p>
        </p:txBody>
      </p:sp>
      <p:sp>
        <p:nvSpPr>
          <p:cNvPr id="9229" name="Oval 13"/>
          <p:cNvSpPr>
            <a:spLocks noChangeArrowheads="1"/>
          </p:cNvSpPr>
          <p:nvPr/>
        </p:nvSpPr>
        <p:spPr bwMode="auto">
          <a:xfrm>
            <a:off x="2195513" y="4508500"/>
            <a:ext cx="576262" cy="503238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FIZ</a:t>
            </a:r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611188" y="5157788"/>
            <a:ext cx="576262" cy="503237"/>
          </a:xfrm>
          <a:prstGeom prst="ellipse">
            <a:avLst/>
          </a:prstGeom>
          <a:solidFill>
            <a:srgbClr val="00C0B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ZG</a:t>
            </a:r>
          </a:p>
        </p:txBody>
      </p:sp>
      <p:sp>
        <p:nvSpPr>
          <p:cNvPr id="9231" name="Oval 15"/>
          <p:cNvSpPr>
            <a:spLocks noChangeArrowheads="1"/>
          </p:cNvSpPr>
          <p:nvPr/>
        </p:nvSpPr>
        <p:spPr bwMode="auto">
          <a:xfrm>
            <a:off x="3924300" y="5157788"/>
            <a:ext cx="576263" cy="503237"/>
          </a:xfrm>
          <a:prstGeom prst="ellipse">
            <a:avLst/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ŠVZ</a:t>
            </a:r>
          </a:p>
        </p:txBody>
      </p:sp>
      <p:sp>
        <p:nvSpPr>
          <p:cNvPr id="9232" name="Oval 16"/>
          <p:cNvSpPr>
            <a:spLocks noChangeArrowheads="1"/>
          </p:cNvSpPr>
          <p:nvPr/>
        </p:nvSpPr>
        <p:spPr bwMode="auto">
          <a:xfrm>
            <a:off x="468313" y="4868863"/>
            <a:ext cx="360362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l-SI" sz="14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GL</a:t>
            </a:r>
          </a:p>
        </p:txBody>
      </p: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3276600" y="4797425"/>
            <a:ext cx="431800" cy="360363"/>
          </a:xfrm>
          <a:prstGeom prst="ellipse">
            <a:avLst/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l-SI" sz="14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LUM</a:t>
            </a:r>
          </a:p>
        </p:txBody>
      </p:sp>
      <p:sp>
        <p:nvSpPr>
          <p:cNvPr id="9234" name="Oval 18"/>
          <p:cNvSpPr>
            <a:spLocks noChangeArrowheads="1"/>
          </p:cNvSpPr>
          <p:nvPr/>
        </p:nvSpPr>
        <p:spPr bwMode="auto">
          <a:xfrm flipH="1">
            <a:off x="1476375" y="4724400"/>
            <a:ext cx="360363" cy="360363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l-SI" sz="14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INF</a:t>
            </a:r>
          </a:p>
        </p:txBody>
      </p:sp>
      <p:sp>
        <p:nvSpPr>
          <p:cNvPr id="9235" name="Oval 19"/>
          <p:cNvSpPr>
            <a:spLocks noChangeArrowheads="1"/>
          </p:cNvSpPr>
          <p:nvPr/>
        </p:nvSpPr>
        <p:spPr bwMode="auto">
          <a:xfrm>
            <a:off x="2051050" y="4076700"/>
            <a:ext cx="431800" cy="360363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l-SI" sz="14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FIL</a:t>
            </a:r>
          </a:p>
        </p:txBody>
      </p:sp>
      <p:sp>
        <p:nvSpPr>
          <p:cNvPr id="9236" name="Oval 20"/>
          <p:cNvSpPr>
            <a:spLocks noChangeArrowheads="1"/>
          </p:cNvSpPr>
          <p:nvPr/>
        </p:nvSpPr>
        <p:spPr bwMode="auto">
          <a:xfrm>
            <a:off x="1258888" y="4437063"/>
            <a:ext cx="360362" cy="358775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l-SI" sz="14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SOC</a:t>
            </a:r>
          </a:p>
        </p:txBody>
      </p:sp>
      <p:sp>
        <p:nvSpPr>
          <p:cNvPr id="9237" name="Oval 21"/>
          <p:cNvSpPr>
            <a:spLocks noChangeArrowheads="1"/>
          </p:cNvSpPr>
          <p:nvPr/>
        </p:nvSpPr>
        <p:spPr bwMode="auto">
          <a:xfrm>
            <a:off x="611188" y="4508500"/>
            <a:ext cx="431800" cy="360363"/>
          </a:xfrm>
          <a:prstGeom prst="ellipse">
            <a:avLst/>
          </a:prstGeom>
          <a:solidFill>
            <a:srgbClr val="00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l-SI" sz="14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PS</a:t>
            </a:r>
          </a:p>
        </p:txBody>
      </p:sp>
      <p:sp>
        <p:nvSpPr>
          <p:cNvPr id="39958" name="Oval 22"/>
          <p:cNvSpPr>
            <a:spLocks noChangeArrowheads="1"/>
          </p:cNvSpPr>
          <p:nvPr/>
        </p:nvSpPr>
        <p:spPr bwMode="auto">
          <a:xfrm>
            <a:off x="4429125" y="1857375"/>
            <a:ext cx="4429125" cy="3948113"/>
          </a:xfrm>
          <a:prstGeom prst="ellipse">
            <a:avLst/>
          </a:prstGeom>
          <a:gradFill flip="none" rotWithShape="1">
            <a:gsLst>
              <a:gs pos="0">
                <a:schemeClr val="accent6">
                  <a:alpha val="2000"/>
                </a:scheme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sl-SI">
              <a:latin typeface="Arial" charset="0"/>
            </a:endParaRPr>
          </a:p>
        </p:txBody>
      </p:sp>
      <p:sp>
        <p:nvSpPr>
          <p:cNvPr id="83993" name="Oval 23"/>
          <p:cNvSpPr>
            <a:spLocks noChangeArrowheads="1"/>
          </p:cNvSpPr>
          <p:nvPr/>
        </p:nvSpPr>
        <p:spPr bwMode="auto">
          <a:xfrm>
            <a:off x="6156325" y="3213100"/>
            <a:ext cx="792163" cy="793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l-SI">
                <a:solidFill>
                  <a:srgbClr val="002060"/>
                </a:solidFill>
              </a:rPr>
              <a:t>SLO</a:t>
            </a:r>
          </a:p>
        </p:txBody>
      </p:sp>
      <p:sp>
        <p:nvSpPr>
          <p:cNvPr id="83994" name="Oval 24"/>
          <p:cNvSpPr>
            <a:spLocks noChangeArrowheads="1"/>
          </p:cNvSpPr>
          <p:nvPr/>
        </p:nvSpPr>
        <p:spPr bwMode="auto">
          <a:xfrm>
            <a:off x="6227763" y="4292600"/>
            <a:ext cx="792162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l-SI">
                <a:solidFill>
                  <a:srgbClr val="002060"/>
                </a:solidFill>
              </a:rPr>
              <a:t>MAT</a:t>
            </a:r>
          </a:p>
        </p:txBody>
      </p:sp>
      <p:sp>
        <p:nvSpPr>
          <p:cNvPr id="9241" name="Oval 25"/>
          <p:cNvSpPr>
            <a:spLocks noChangeArrowheads="1"/>
          </p:cNvSpPr>
          <p:nvPr/>
        </p:nvSpPr>
        <p:spPr bwMode="auto">
          <a:xfrm>
            <a:off x="5572125" y="3860800"/>
            <a:ext cx="584200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AN</a:t>
            </a:r>
          </a:p>
        </p:txBody>
      </p:sp>
      <p:sp>
        <p:nvSpPr>
          <p:cNvPr id="83996" name="Oval 26"/>
          <p:cNvSpPr>
            <a:spLocks noChangeArrowheads="1"/>
          </p:cNvSpPr>
          <p:nvPr/>
        </p:nvSpPr>
        <p:spPr bwMode="auto">
          <a:xfrm>
            <a:off x="7019925" y="3860800"/>
            <a:ext cx="576263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l-SI">
                <a:solidFill>
                  <a:srgbClr val="002060"/>
                </a:solidFill>
              </a:rPr>
              <a:t>NE</a:t>
            </a:r>
          </a:p>
        </p:txBody>
      </p:sp>
      <p:sp>
        <p:nvSpPr>
          <p:cNvPr id="83997" name="Oval 27"/>
          <p:cNvSpPr>
            <a:spLocks noChangeArrowheads="1"/>
          </p:cNvSpPr>
          <p:nvPr/>
        </p:nvSpPr>
        <p:spPr bwMode="auto">
          <a:xfrm>
            <a:off x="5435600" y="3213100"/>
            <a:ext cx="576263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l-SI">
                <a:solidFill>
                  <a:srgbClr val="002060"/>
                </a:solidFill>
              </a:rPr>
              <a:t>KEM</a:t>
            </a:r>
          </a:p>
        </p:txBody>
      </p:sp>
      <p:sp>
        <p:nvSpPr>
          <p:cNvPr id="9244" name="Oval 28"/>
          <p:cNvSpPr>
            <a:spLocks noChangeArrowheads="1"/>
          </p:cNvSpPr>
          <p:nvPr/>
        </p:nvSpPr>
        <p:spPr bwMode="auto">
          <a:xfrm>
            <a:off x="6084888" y="2492375"/>
            <a:ext cx="504825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GEO</a:t>
            </a:r>
          </a:p>
        </p:txBody>
      </p:sp>
      <p:sp>
        <p:nvSpPr>
          <p:cNvPr id="83999" name="Oval 29"/>
          <p:cNvSpPr>
            <a:spLocks noChangeArrowheads="1"/>
          </p:cNvSpPr>
          <p:nvPr/>
        </p:nvSpPr>
        <p:spPr bwMode="auto">
          <a:xfrm>
            <a:off x="6877050" y="2781300"/>
            <a:ext cx="576263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l-SI">
                <a:solidFill>
                  <a:srgbClr val="002060"/>
                </a:solidFill>
              </a:rPr>
              <a:t>ŠVZ</a:t>
            </a:r>
          </a:p>
        </p:txBody>
      </p:sp>
      <p:sp>
        <p:nvSpPr>
          <p:cNvPr id="9246" name="Oval 30"/>
          <p:cNvSpPr>
            <a:spLocks noChangeArrowheads="1"/>
          </p:cNvSpPr>
          <p:nvPr/>
        </p:nvSpPr>
        <p:spPr bwMode="auto">
          <a:xfrm>
            <a:off x="5435600" y="4724400"/>
            <a:ext cx="576263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ZG</a:t>
            </a:r>
          </a:p>
        </p:txBody>
      </p:sp>
      <p:sp>
        <p:nvSpPr>
          <p:cNvPr id="9247" name="Oval 31"/>
          <p:cNvSpPr>
            <a:spLocks noChangeArrowheads="1"/>
          </p:cNvSpPr>
          <p:nvPr/>
        </p:nvSpPr>
        <p:spPr bwMode="auto">
          <a:xfrm>
            <a:off x="7019925" y="4868863"/>
            <a:ext cx="576263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FIZ</a:t>
            </a:r>
          </a:p>
        </p:txBody>
      </p:sp>
      <p:sp>
        <p:nvSpPr>
          <p:cNvPr id="9248" name="Oval 32"/>
          <p:cNvSpPr>
            <a:spLocks noChangeArrowheads="1"/>
          </p:cNvSpPr>
          <p:nvPr/>
        </p:nvSpPr>
        <p:spPr bwMode="auto">
          <a:xfrm>
            <a:off x="7596188" y="4292600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BIO</a:t>
            </a:r>
          </a:p>
        </p:txBody>
      </p:sp>
      <p:sp>
        <p:nvSpPr>
          <p:cNvPr id="84003" name="Oval 33"/>
          <p:cNvSpPr>
            <a:spLocks noChangeArrowheads="1"/>
          </p:cNvSpPr>
          <p:nvPr/>
        </p:nvSpPr>
        <p:spPr bwMode="auto">
          <a:xfrm>
            <a:off x="7308850" y="3284538"/>
            <a:ext cx="576263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l-SI">
                <a:solidFill>
                  <a:srgbClr val="002060"/>
                </a:solidFill>
              </a:rPr>
              <a:t>ZG</a:t>
            </a:r>
          </a:p>
        </p:txBody>
      </p:sp>
      <p:sp>
        <p:nvSpPr>
          <p:cNvPr id="9250" name="Oval 34"/>
          <p:cNvSpPr>
            <a:spLocks noChangeArrowheads="1"/>
          </p:cNvSpPr>
          <p:nvPr/>
        </p:nvSpPr>
        <p:spPr bwMode="auto">
          <a:xfrm>
            <a:off x="5148263" y="4292600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l-SI" sz="14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SOC</a:t>
            </a:r>
          </a:p>
        </p:txBody>
      </p:sp>
      <p:sp>
        <p:nvSpPr>
          <p:cNvPr id="84005" name="Oval 35"/>
          <p:cNvSpPr>
            <a:spLocks noChangeArrowheads="1"/>
          </p:cNvSpPr>
          <p:nvPr/>
        </p:nvSpPr>
        <p:spPr bwMode="auto">
          <a:xfrm>
            <a:off x="4932363" y="3644900"/>
            <a:ext cx="431800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l-SI" sz="1400">
                <a:solidFill>
                  <a:srgbClr val="002060"/>
                </a:solidFill>
              </a:rPr>
              <a:t>PS</a:t>
            </a:r>
          </a:p>
        </p:txBody>
      </p:sp>
      <p:sp>
        <p:nvSpPr>
          <p:cNvPr id="9252" name="Oval 36"/>
          <p:cNvSpPr>
            <a:spLocks noChangeArrowheads="1"/>
          </p:cNvSpPr>
          <p:nvPr/>
        </p:nvSpPr>
        <p:spPr bwMode="auto">
          <a:xfrm>
            <a:off x="6084888" y="5157788"/>
            <a:ext cx="431800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l-SI" sz="14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FIL</a:t>
            </a:r>
          </a:p>
        </p:txBody>
      </p:sp>
      <p:sp>
        <p:nvSpPr>
          <p:cNvPr id="84007" name="Oval 37"/>
          <p:cNvSpPr>
            <a:spLocks noChangeArrowheads="1"/>
          </p:cNvSpPr>
          <p:nvPr/>
        </p:nvSpPr>
        <p:spPr bwMode="auto">
          <a:xfrm>
            <a:off x="5364163" y="27082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l-SI" sz="1400">
                <a:solidFill>
                  <a:srgbClr val="002060"/>
                </a:solidFill>
              </a:rPr>
              <a:t>GL</a:t>
            </a:r>
          </a:p>
        </p:txBody>
      </p:sp>
      <p:sp>
        <p:nvSpPr>
          <p:cNvPr id="84008" name="Oval 38"/>
          <p:cNvSpPr>
            <a:spLocks noChangeArrowheads="1"/>
          </p:cNvSpPr>
          <p:nvPr/>
        </p:nvSpPr>
        <p:spPr bwMode="auto">
          <a:xfrm flipH="1">
            <a:off x="7885113" y="37893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l-SI" sz="1400">
                <a:solidFill>
                  <a:srgbClr val="002060"/>
                </a:solidFill>
              </a:rPr>
              <a:t>INF</a:t>
            </a:r>
          </a:p>
        </p:txBody>
      </p:sp>
      <p:sp>
        <p:nvSpPr>
          <p:cNvPr id="84009" name="Oval 39"/>
          <p:cNvSpPr>
            <a:spLocks noChangeArrowheads="1"/>
          </p:cNvSpPr>
          <p:nvPr/>
        </p:nvSpPr>
        <p:spPr bwMode="auto">
          <a:xfrm>
            <a:off x="6659563" y="2276475"/>
            <a:ext cx="576262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l-SI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84010" name="Line 40"/>
          <p:cNvSpPr>
            <a:spLocks noChangeShapeType="1"/>
          </p:cNvSpPr>
          <p:nvPr/>
        </p:nvSpPr>
        <p:spPr bwMode="auto">
          <a:xfrm>
            <a:off x="5364163" y="3933825"/>
            <a:ext cx="1728787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4011" name="Line 41"/>
          <p:cNvSpPr>
            <a:spLocks noChangeShapeType="1"/>
          </p:cNvSpPr>
          <p:nvPr/>
        </p:nvSpPr>
        <p:spPr bwMode="auto">
          <a:xfrm flipV="1">
            <a:off x="5292725" y="3500438"/>
            <a:ext cx="2873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4012" name="Line 42"/>
          <p:cNvSpPr>
            <a:spLocks noChangeShapeType="1"/>
          </p:cNvSpPr>
          <p:nvPr/>
        </p:nvSpPr>
        <p:spPr bwMode="auto">
          <a:xfrm flipV="1">
            <a:off x="5076825" y="2924175"/>
            <a:ext cx="28733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4013" name="Line 43"/>
          <p:cNvSpPr>
            <a:spLocks noChangeShapeType="1"/>
          </p:cNvSpPr>
          <p:nvPr/>
        </p:nvSpPr>
        <p:spPr bwMode="auto">
          <a:xfrm flipH="1">
            <a:off x="5867400" y="4005263"/>
            <a:ext cx="576263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4014" name="Line 44"/>
          <p:cNvSpPr>
            <a:spLocks noChangeShapeType="1"/>
          </p:cNvSpPr>
          <p:nvPr/>
        </p:nvSpPr>
        <p:spPr bwMode="auto">
          <a:xfrm flipH="1">
            <a:off x="6084888" y="3860800"/>
            <a:ext cx="2159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4015" name="Line 45"/>
          <p:cNvSpPr>
            <a:spLocks noChangeShapeType="1"/>
          </p:cNvSpPr>
          <p:nvPr/>
        </p:nvSpPr>
        <p:spPr bwMode="auto">
          <a:xfrm flipH="1">
            <a:off x="5500688" y="3714750"/>
            <a:ext cx="720725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4016" name="Line 46"/>
          <p:cNvSpPr>
            <a:spLocks noChangeShapeType="1"/>
          </p:cNvSpPr>
          <p:nvPr/>
        </p:nvSpPr>
        <p:spPr bwMode="auto">
          <a:xfrm flipV="1">
            <a:off x="6011863" y="4797425"/>
            <a:ext cx="28892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4017" name="Line 47"/>
          <p:cNvSpPr>
            <a:spLocks noChangeShapeType="1"/>
          </p:cNvSpPr>
          <p:nvPr/>
        </p:nvSpPr>
        <p:spPr bwMode="auto">
          <a:xfrm flipH="1">
            <a:off x="6300788" y="5013325"/>
            <a:ext cx="14287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4018" name="Line 48"/>
          <p:cNvSpPr>
            <a:spLocks noChangeShapeType="1"/>
          </p:cNvSpPr>
          <p:nvPr/>
        </p:nvSpPr>
        <p:spPr bwMode="auto">
          <a:xfrm flipV="1">
            <a:off x="6948488" y="4221163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4019" name="Line 49"/>
          <p:cNvSpPr>
            <a:spLocks noChangeShapeType="1"/>
          </p:cNvSpPr>
          <p:nvPr/>
        </p:nvSpPr>
        <p:spPr bwMode="auto">
          <a:xfrm>
            <a:off x="6732588" y="40052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4020" name="Line 50"/>
          <p:cNvSpPr>
            <a:spLocks noChangeShapeType="1"/>
          </p:cNvSpPr>
          <p:nvPr/>
        </p:nvSpPr>
        <p:spPr bwMode="auto">
          <a:xfrm flipH="1">
            <a:off x="6804025" y="3213100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4021" name="Line 51"/>
          <p:cNvSpPr>
            <a:spLocks noChangeShapeType="1"/>
          </p:cNvSpPr>
          <p:nvPr/>
        </p:nvSpPr>
        <p:spPr bwMode="auto">
          <a:xfrm flipH="1">
            <a:off x="5867400" y="2852738"/>
            <a:ext cx="2889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4022" name="Line 52"/>
          <p:cNvSpPr>
            <a:spLocks noChangeShapeType="1"/>
          </p:cNvSpPr>
          <p:nvPr/>
        </p:nvSpPr>
        <p:spPr bwMode="auto">
          <a:xfrm flipH="1">
            <a:off x="6948488" y="35734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4023" name="Line 53"/>
          <p:cNvSpPr>
            <a:spLocks noChangeShapeType="1"/>
          </p:cNvSpPr>
          <p:nvPr/>
        </p:nvSpPr>
        <p:spPr bwMode="auto">
          <a:xfrm flipH="1">
            <a:off x="6084888" y="3644900"/>
            <a:ext cx="12954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4024" name="Line 54"/>
          <p:cNvSpPr>
            <a:spLocks noChangeShapeType="1"/>
          </p:cNvSpPr>
          <p:nvPr/>
        </p:nvSpPr>
        <p:spPr bwMode="auto">
          <a:xfrm flipH="1" flipV="1">
            <a:off x="5724525" y="2997200"/>
            <a:ext cx="16557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4025" name="Line 55"/>
          <p:cNvSpPr>
            <a:spLocks noChangeShapeType="1"/>
          </p:cNvSpPr>
          <p:nvPr/>
        </p:nvSpPr>
        <p:spPr bwMode="auto">
          <a:xfrm flipH="1" flipV="1">
            <a:off x="6443663" y="2852738"/>
            <a:ext cx="86518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4026" name="Line 56"/>
          <p:cNvSpPr>
            <a:spLocks noChangeShapeType="1"/>
          </p:cNvSpPr>
          <p:nvPr/>
        </p:nvSpPr>
        <p:spPr bwMode="auto">
          <a:xfrm flipH="1" flipV="1">
            <a:off x="7164388" y="2636838"/>
            <a:ext cx="503237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4027" name="Line 57"/>
          <p:cNvSpPr>
            <a:spLocks noChangeShapeType="1"/>
          </p:cNvSpPr>
          <p:nvPr/>
        </p:nvSpPr>
        <p:spPr bwMode="auto">
          <a:xfrm>
            <a:off x="7740650" y="3716338"/>
            <a:ext cx="360363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4028" name="Line 58"/>
          <p:cNvSpPr>
            <a:spLocks noChangeShapeType="1"/>
          </p:cNvSpPr>
          <p:nvPr/>
        </p:nvSpPr>
        <p:spPr bwMode="auto">
          <a:xfrm flipH="1">
            <a:off x="7524750" y="3716338"/>
            <a:ext cx="71438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4029" name="Line 59"/>
          <p:cNvSpPr>
            <a:spLocks noChangeShapeType="1"/>
          </p:cNvSpPr>
          <p:nvPr/>
        </p:nvSpPr>
        <p:spPr bwMode="auto">
          <a:xfrm flipH="1">
            <a:off x="7308850" y="3716338"/>
            <a:ext cx="142875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4030" name="Line 60"/>
          <p:cNvSpPr>
            <a:spLocks noChangeShapeType="1"/>
          </p:cNvSpPr>
          <p:nvPr/>
        </p:nvSpPr>
        <p:spPr bwMode="auto">
          <a:xfrm>
            <a:off x="7596188" y="3716338"/>
            <a:ext cx="1444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4031" name="Line 61"/>
          <p:cNvSpPr>
            <a:spLocks noChangeShapeType="1"/>
          </p:cNvSpPr>
          <p:nvPr/>
        </p:nvSpPr>
        <p:spPr bwMode="auto">
          <a:xfrm flipH="1">
            <a:off x="5364163" y="3716338"/>
            <a:ext cx="201612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6622" name="AutoShape 62"/>
          <p:cNvSpPr>
            <a:spLocks noChangeArrowheads="1"/>
          </p:cNvSpPr>
          <p:nvPr/>
        </p:nvSpPr>
        <p:spPr bwMode="auto">
          <a:xfrm>
            <a:off x="285750" y="1071563"/>
            <a:ext cx="4035425" cy="1357312"/>
          </a:xfrm>
          <a:prstGeom prst="downArrowCallout">
            <a:avLst>
              <a:gd name="adj1" fmla="val 79442"/>
              <a:gd name="adj2" fmla="val 79442"/>
              <a:gd name="adj3" fmla="val 16667"/>
              <a:gd name="adj4" fmla="val 6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75000"/>
              </a:lnSpc>
              <a:defRPr/>
            </a:pPr>
            <a:r>
              <a:rPr lang="sl-SI" sz="2800" dirty="0" err="1">
                <a:solidFill>
                  <a:schemeClr val="accent6"/>
                </a:solidFill>
                <a:latin typeface="Arial Rounded MT Bold" pitchFamily="34" charset="0"/>
              </a:rPr>
              <a:t>Kurikul</a:t>
            </a:r>
            <a:r>
              <a:rPr lang="sl-SI" sz="2800" dirty="0">
                <a:solidFill>
                  <a:schemeClr val="accent6"/>
                </a:solidFill>
                <a:latin typeface="Arial Rounded MT Bold" pitchFamily="34" charset="0"/>
              </a:rPr>
              <a:t>, osredinjen </a:t>
            </a:r>
          </a:p>
          <a:p>
            <a:pPr algn="ctr">
              <a:lnSpc>
                <a:spcPct val="75000"/>
              </a:lnSpc>
              <a:defRPr/>
            </a:pPr>
            <a:r>
              <a:rPr lang="sl-SI" sz="2800" dirty="0">
                <a:solidFill>
                  <a:schemeClr val="accent6"/>
                </a:solidFill>
                <a:latin typeface="Arial Rounded MT Bold" pitchFamily="34" charset="0"/>
              </a:rPr>
              <a:t>na predmete</a:t>
            </a:r>
          </a:p>
        </p:txBody>
      </p:sp>
      <p:sp>
        <p:nvSpPr>
          <p:cNvPr id="84033" name="Oval 63"/>
          <p:cNvSpPr>
            <a:spLocks noChangeArrowheads="1"/>
          </p:cNvSpPr>
          <p:nvPr/>
        </p:nvSpPr>
        <p:spPr bwMode="auto">
          <a:xfrm>
            <a:off x="7092950" y="4437063"/>
            <a:ext cx="431800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l-SI" sz="1400">
                <a:solidFill>
                  <a:srgbClr val="002060"/>
                </a:solidFill>
              </a:rPr>
              <a:t>LUM</a:t>
            </a:r>
          </a:p>
        </p:txBody>
      </p:sp>
      <p:sp>
        <p:nvSpPr>
          <p:cNvPr id="84034" name="Line 64"/>
          <p:cNvSpPr>
            <a:spLocks noChangeShapeType="1"/>
          </p:cNvSpPr>
          <p:nvPr/>
        </p:nvSpPr>
        <p:spPr bwMode="auto">
          <a:xfrm flipH="1">
            <a:off x="7235825" y="3789363"/>
            <a:ext cx="288925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sl-SI"/>
          </a:p>
        </p:txBody>
      </p:sp>
      <p:sp>
        <p:nvSpPr>
          <p:cNvPr id="66625" name="AutoShape 65"/>
          <p:cNvSpPr>
            <a:spLocks noChangeArrowheads="1"/>
          </p:cNvSpPr>
          <p:nvPr/>
        </p:nvSpPr>
        <p:spPr bwMode="auto">
          <a:xfrm>
            <a:off x="4429125" y="1071563"/>
            <a:ext cx="4357688" cy="1357312"/>
          </a:xfrm>
          <a:prstGeom prst="downArrowCallout">
            <a:avLst>
              <a:gd name="adj1" fmla="val 92149"/>
              <a:gd name="adj2" fmla="val 92149"/>
              <a:gd name="adj3" fmla="val 16667"/>
              <a:gd name="adj4" fmla="val 66667"/>
            </a:avLst>
          </a:prstGeom>
          <a:gradFill flip="none" rotWithShape="1">
            <a:gsLst>
              <a:gs pos="0">
                <a:srgbClr val="A603AB">
                  <a:alpha val="0"/>
                  <a:lumMod val="2000"/>
                  <a:lumOff val="9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8900000" scaled="1"/>
            <a:tileRect/>
          </a:gra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ts val="2700"/>
              </a:lnSpc>
              <a:defRPr/>
            </a:pPr>
            <a:r>
              <a:rPr lang="sl-SI" sz="2800" b="1" spc="500" dirty="0" err="1">
                <a:solidFill>
                  <a:schemeClr val="accent6"/>
                </a:solidFill>
                <a:latin typeface="Arial Rounded MT Bold" pitchFamily="34" charset="0"/>
              </a:rPr>
              <a:t>Integrativni</a:t>
            </a:r>
            <a:r>
              <a:rPr lang="sl-SI" sz="2800" b="1" spc="500" dirty="0">
                <a:solidFill>
                  <a:schemeClr val="accent6"/>
                </a:solidFill>
                <a:latin typeface="Arial Rounded MT Bold" pitchFamily="34" charset="0"/>
              </a:rPr>
              <a:t> </a:t>
            </a:r>
          </a:p>
          <a:p>
            <a:pPr algn="ctr">
              <a:lnSpc>
                <a:spcPts val="2700"/>
              </a:lnSpc>
              <a:defRPr/>
            </a:pPr>
            <a:r>
              <a:rPr lang="sl-SI" sz="2800" b="1" spc="500" dirty="0" err="1">
                <a:solidFill>
                  <a:schemeClr val="accent6"/>
                </a:solidFill>
                <a:latin typeface="Arial Rounded MT Bold" pitchFamily="34" charset="0"/>
              </a:rPr>
              <a:t>kurikul</a:t>
            </a:r>
            <a:endParaRPr lang="sl-SI" sz="2800" b="1" spc="500" dirty="0">
              <a:solidFill>
                <a:schemeClr val="accent6"/>
              </a:solidFill>
              <a:latin typeface="Arial Rounded MT Bold" pitchFamily="34" charset="0"/>
            </a:endParaRPr>
          </a:p>
        </p:txBody>
      </p:sp>
      <p:graphicFrame>
        <p:nvGraphicFramePr>
          <p:cNvPr id="66" name="Diagram 65"/>
          <p:cNvGraphicFramePr/>
          <p:nvPr>
            <p:extLst>
              <p:ext uri="{D42A27DB-BD31-4B8C-83A1-F6EECF244321}">
                <p14:modId xmlns:p14="http://schemas.microsoft.com/office/powerpoint/2010/main" val="3286004140"/>
              </p:ext>
            </p:extLst>
          </p:nvPr>
        </p:nvGraphicFramePr>
        <p:xfrm>
          <a:off x="0" y="2071678"/>
          <a:ext cx="5214974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7" name="PoljeZBesedilom 66"/>
          <p:cNvSpPr txBox="1"/>
          <p:nvPr/>
        </p:nvSpPr>
        <p:spPr>
          <a:xfrm>
            <a:off x="285750" y="5857875"/>
            <a:ext cx="8572500" cy="830997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2400" b="1" dirty="0" smtClean="0">
                <a:solidFill>
                  <a:schemeClr val="bg1"/>
                </a:solidFill>
                <a:latin typeface="Arial" charset="0"/>
              </a:rPr>
              <a:t>Kako </a:t>
            </a:r>
            <a:r>
              <a:rPr lang="sl-SI" sz="2400" b="1" dirty="0" err="1" smtClean="0">
                <a:solidFill>
                  <a:schemeClr val="bg1"/>
                </a:solidFill>
                <a:latin typeface="Arial" charset="0"/>
              </a:rPr>
              <a:t>integrativni</a:t>
            </a:r>
            <a:r>
              <a:rPr lang="sl-SI" sz="24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l-SI" sz="2400" b="1" dirty="0" err="1" smtClean="0">
                <a:solidFill>
                  <a:schemeClr val="bg1"/>
                </a:solidFill>
                <a:latin typeface="Arial" charset="0"/>
              </a:rPr>
              <a:t>kurikul</a:t>
            </a:r>
            <a:r>
              <a:rPr lang="sl-SI" sz="2400" b="1" dirty="0" smtClean="0">
                <a:solidFill>
                  <a:schemeClr val="bg1"/>
                </a:solidFill>
                <a:latin typeface="Arial" charset="0"/>
              </a:rPr>
              <a:t> (tj. </a:t>
            </a:r>
            <a:r>
              <a:rPr lang="sl-SI" sz="2400" b="1" dirty="0" err="1" smtClean="0">
                <a:solidFill>
                  <a:schemeClr val="bg1"/>
                </a:solidFill>
                <a:latin typeface="Arial" charset="0"/>
              </a:rPr>
              <a:t>kurikulerne</a:t>
            </a:r>
            <a:r>
              <a:rPr lang="sl-SI" sz="2400" b="1" dirty="0" smtClean="0">
                <a:solidFill>
                  <a:schemeClr val="bg1"/>
                </a:solidFill>
                <a:latin typeface="Arial" charset="0"/>
              </a:rPr>
              <a:t> povezave in timski pouk) vpeljati na </a:t>
            </a:r>
            <a:r>
              <a:rPr lang="sl-SI" sz="2400" b="1" dirty="0" err="1" smtClean="0">
                <a:solidFill>
                  <a:schemeClr val="bg1"/>
                </a:solidFill>
                <a:latin typeface="Arial" charset="0"/>
              </a:rPr>
              <a:t>vsešolsko</a:t>
            </a:r>
            <a:r>
              <a:rPr lang="sl-SI" sz="2400" b="1" dirty="0" smtClean="0">
                <a:solidFill>
                  <a:schemeClr val="bg1"/>
                </a:solidFill>
                <a:latin typeface="Arial" charset="0"/>
              </a:rPr>
              <a:t> raven?</a:t>
            </a:r>
            <a:endParaRPr lang="sl-SI" sz="24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643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3821113" cy="1079500"/>
          </a:xfrm>
          <a:solidFill>
            <a:schemeClr val="accent6"/>
          </a:solidFill>
        </p:spPr>
        <p:txBody>
          <a:bodyPr/>
          <a:lstStyle/>
          <a:p>
            <a:pPr>
              <a:defRPr/>
            </a:pPr>
            <a:r>
              <a:rPr lang="sl-SI" dirty="0">
                <a:solidFill>
                  <a:schemeClr val="bg1"/>
                </a:solidFill>
                <a:latin typeface="Arial Rounded MT Bold" pitchFamily="34" charset="0"/>
              </a:rPr>
              <a:t>KLJUČNE KOMPETENCE</a:t>
            </a:r>
          </a:p>
        </p:txBody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6100" y="285750"/>
            <a:ext cx="4402138" cy="57150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AutoNum type="arabicPeriod"/>
              <a:defRPr/>
            </a:pPr>
            <a:r>
              <a:rPr lang="sl-SI" sz="2400" b="1" dirty="0">
                <a:solidFill>
                  <a:schemeClr val="accent6"/>
                </a:solidFill>
              </a:rPr>
              <a:t>Sporazumevanje v maternem jeziku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  <a:defRPr/>
            </a:pPr>
            <a:r>
              <a:rPr lang="sl-SI" sz="2400" b="1" dirty="0">
                <a:solidFill>
                  <a:schemeClr val="accent6"/>
                </a:solidFill>
              </a:rPr>
              <a:t>Sporazumevanje v tujih jezikih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  <a:defRPr/>
            </a:pPr>
            <a:r>
              <a:rPr lang="sl-SI" sz="2400" b="1" dirty="0">
                <a:solidFill>
                  <a:schemeClr val="accent6"/>
                </a:solidFill>
              </a:rPr>
              <a:t>Matematična kompetenca ter osnovne kompetence v znanosti (= naravoslovju) in tehnologiji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  <a:defRPr/>
            </a:pPr>
            <a:r>
              <a:rPr lang="sl-SI" sz="2400" b="1" dirty="0">
                <a:solidFill>
                  <a:schemeClr val="accent6"/>
                </a:solidFill>
              </a:rPr>
              <a:t>Digitalna pismenost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  <a:defRPr/>
            </a:pPr>
            <a:r>
              <a:rPr lang="sl-SI" sz="2400" b="1" dirty="0">
                <a:solidFill>
                  <a:srgbClr val="C00000"/>
                </a:solidFill>
              </a:rPr>
              <a:t>Učenje učenja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  <a:defRPr/>
            </a:pPr>
            <a:r>
              <a:rPr lang="sl-SI" sz="2400" b="1" dirty="0">
                <a:solidFill>
                  <a:srgbClr val="C00000"/>
                </a:solidFill>
              </a:rPr>
              <a:t>Socialne in državljanske kompetence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  <a:defRPr/>
            </a:pPr>
            <a:r>
              <a:rPr lang="sl-SI" sz="2400" b="1" dirty="0">
                <a:solidFill>
                  <a:srgbClr val="C00000"/>
                </a:solidFill>
              </a:rPr>
              <a:t>Samoiniciativnost in podjetnost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  <a:defRPr/>
            </a:pPr>
            <a:r>
              <a:rPr lang="sl-SI" sz="2400" b="1" dirty="0">
                <a:solidFill>
                  <a:srgbClr val="C00000"/>
                </a:solidFill>
              </a:rPr>
              <a:t>Kulturna zavest in izražanje</a:t>
            </a:r>
          </a:p>
        </p:txBody>
      </p:sp>
      <p:sp>
        <p:nvSpPr>
          <p:cNvPr id="731140" name="Rectangle 4"/>
          <p:cNvSpPr>
            <a:spLocks noChangeArrowheads="1"/>
          </p:cNvSpPr>
          <p:nvPr/>
        </p:nvSpPr>
        <p:spPr bwMode="auto">
          <a:xfrm>
            <a:off x="250825" y="1628775"/>
            <a:ext cx="3817938" cy="309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sl-SI" sz="2800" b="1" dirty="0"/>
          </a:p>
          <a:p>
            <a:pPr algn="ctr">
              <a:defRPr/>
            </a:pPr>
            <a:endParaRPr lang="sl-SI" sz="2800" b="1" dirty="0"/>
          </a:p>
          <a:p>
            <a:pPr>
              <a:defRPr/>
            </a:pPr>
            <a:r>
              <a:rPr lang="sl-SI" sz="2800" b="1" dirty="0" smtClean="0"/>
              <a:t>Kako </a:t>
            </a:r>
            <a:r>
              <a:rPr lang="sl-SI" sz="2800" b="1" dirty="0"/>
              <a:t>jih razvijati:</a:t>
            </a:r>
          </a:p>
          <a:p>
            <a:pPr>
              <a:defRPr/>
            </a:pPr>
            <a:r>
              <a:rPr lang="sl-SI" sz="2800" dirty="0">
                <a:sym typeface="Wingdings 3"/>
              </a:rPr>
              <a:t></a:t>
            </a:r>
            <a:r>
              <a:rPr lang="sl-SI" sz="2800" b="1" dirty="0" smtClean="0">
                <a:solidFill>
                  <a:schemeClr val="accent6"/>
                </a:solidFill>
              </a:rPr>
              <a:t>predmetno</a:t>
            </a:r>
            <a:r>
              <a:rPr lang="sl-SI" sz="2800" dirty="0" smtClean="0"/>
              <a:t> </a:t>
            </a:r>
            <a:r>
              <a:rPr lang="sl-SI" sz="2000" dirty="0" smtClean="0">
                <a:latin typeface="Arial Narrow" pitchFamily="34" charset="0"/>
              </a:rPr>
              <a:t>(tj. s </a:t>
            </a:r>
            <a:r>
              <a:rPr lang="sl-SI" sz="2000" dirty="0">
                <a:latin typeface="Arial Narrow" pitchFamily="34" charset="0"/>
              </a:rPr>
              <a:t>posameznimi predmeti </a:t>
            </a:r>
            <a:r>
              <a:rPr lang="sl-SI" sz="2000" dirty="0" smtClean="0">
                <a:latin typeface="Arial Narrow" pitchFamily="34" charset="0"/>
              </a:rPr>
              <a:t>oz</a:t>
            </a:r>
            <a:r>
              <a:rPr lang="sl-SI" sz="2000" dirty="0">
                <a:latin typeface="Arial Narrow" pitchFamily="34" charset="0"/>
              </a:rPr>
              <a:t>. znotraj posameznih </a:t>
            </a:r>
            <a:r>
              <a:rPr lang="sl-SI" sz="2000" dirty="0" smtClean="0">
                <a:latin typeface="Arial Narrow" pitchFamily="34" charset="0"/>
              </a:rPr>
              <a:t>predmetov</a:t>
            </a:r>
            <a:r>
              <a:rPr lang="sl-SI" sz="2000" dirty="0">
                <a:latin typeface="Arial Narrow" pitchFamily="34" charset="0"/>
              </a:rPr>
              <a:t>) </a:t>
            </a:r>
            <a:endParaRPr lang="sl-SI" sz="2000" dirty="0" smtClean="0">
              <a:latin typeface="Arial Narrow" pitchFamily="34" charset="0"/>
            </a:endParaRPr>
          </a:p>
          <a:p>
            <a:pPr>
              <a:defRPr/>
            </a:pPr>
            <a:r>
              <a:rPr lang="sl-SI" sz="2400" dirty="0" smtClean="0"/>
              <a:t>in</a:t>
            </a:r>
            <a:endParaRPr lang="sl-SI" sz="2400" dirty="0"/>
          </a:p>
          <a:p>
            <a:pPr>
              <a:defRPr/>
            </a:pPr>
            <a:r>
              <a:rPr lang="sl-SI" sz="2800" b="1" dirty="0" smtClean="0">
                <a:solidFill>
                  <a:srgbClr val="C00000"/>
                </a:solidFill>
                <a:sym typeface="Wingdings 3"/>
              </a:rPr>
              <a:t></a:t>
            </a:r>
            <a:r>
              <a:rPr lang="sl-SI" sz="2800" b="1" dirty="0" smtClean="0">
                <a:solidFill>
                  <a:srgbClr val="C00000"/>
                </a:solidFill>
              </a:rPr>
              <a:t>medpredmetno </a:t>
            </a:r>
            <a:r>
              <a:rPr lang="sl-SI" sz="2800" b="1" dirty="0">
                <a:solidFill>
                  <a:srgbClr val="C00000"/>
                </a:solidFill>
              </a:rPr>
              <a:t>– </a:t>
            </a:r>
          </a:p>
          <a:p>
            <a:pPr>
              <a:defRPr/>
            </a:pPr>
            <a:r>
              <a:rPr lang="sl-SI" sz="2800" b="1" dirty="0" err="1" smtClean="0">
                <a:solidFill>
                  <a:srgbClr val="C00000"/>
                </a:solidFill>
              </a:rPr>
              <a:t>kroskurikuralno</a:t>
            </a:r>
            <a:r>
              <a:rPr lang="sl-SI" sz="2800" dirty="0"/>
              <a:t/>
            </a:r>
            <a:br>
              <a:rPr lang="sl-SI" sz="2800" dirty="0"/>
            </a:br>
            <a:r>
              <a:rPr lang="sl-SI" sz="1200" dirty="0"/>
              <a:t/>
            </a:r>
            <a:br>
              <a:rPr lang="sl-SI" sz="1200" dirty="0"/>
            </a:br>
            <a:endParaRPr lang="sl-SI" sz="5400" b="1" dirty="0"/>
          </a:p>
        </p:txBody>
      </p:sp>
      <p:sp>
        <p:nvSpPr>
          <p:cNvPr id="7" name="Pravokotnik 6"/>
          <p:cNvSpPr/>
          <p:nvPr/>
        </p:nvSpPr>
        <p:spPr>
          <a:xfrm>
            <a:off x="250825" y="4797425"/>
            <a:ext cx="3889375" cy="1033463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sl-SI" dirty="0">
                <a:latin typeface="Arial" charset="0"/>
              </a:rPr>
              <a:t>Priporočilo Evropskega parlamenta o ključnih kompetencah za vseživljenjsko učenje  (18/12 – 2006)</a:t>
            </a:r>
          </a:p>
        </p:txBody>
      </p:sp>
    </p:spTree>
    <p:extLst>
      <p:ext uri="{BB962C8B-B14F-4D97-AF65-F5344CB8AC3E}">
        <p14:creationId xmlns:p14="http://schemas.microsoft.com/office/powerpoint/2010/main" val="3234490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64896" cy="720080"/>
          </a:xfrm>
          <a:solidFill>
            <a:schemeClr val="accent6"/>
          </a:solidFill>
          <a:ln w="38100">
            <a:noFill/>
          </a:ln>
        </p:spPr>
        <p:txBody>
          <a:bodyPr/>
          <a:lstStyle/>
          <a:p>
            <a:pPr algn="ctr">
              <a:lnSpc>
                <a:spcPts val="3000"/>
              </a:lnSpc>
              <a:defRPr/>
            </a:pPr>
            <a:r>
              <a:rPr lang="sl-SI" sz="2800" dirty="0" smtClean="0">
                <a:solidFill>
                  <a:schemeClr val="bg1"/>
                </a:solidFill>
                <a:latin typeface="Arial Rounded MT Bold" pitchFamily="34" charset="0"/>
              </a:rPr>
              <a:t>NAČRTOVANJE KURIKULA: Ravni in smeri</a:t>
            </a:r>
            <a:endParaRPr lang="sl-SI" sz="2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8903748"/>
              </p:ext>
            </p:extLst>
          </p:nvPr>
        </p:nvGraphicFramePr>
        <p:xfrm>
          <a:off x="251520" y="908720"/>
          <a:ext cx="842968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uščica dol 4"/>
          <p:cNvSpPr/>
          <p:nvPr/>
        </p:nvSpPr>
        <p:spPr>
          <a:xfrm>
            <a:off x="8101013" y="1196975"/>
            <a:ext cx="574675" cy="4968875"/>
          </a:xfrm>
          <a:prstGeom prst="downArrow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6" name="Puščica dol 5"/>
          <p:cNvSpPr/>
          <p:nvPr/>
        </p:nvSpPr>
        <p:spPr>
          <a:xfrm flipV="1">
            <a:off x="3059113" y="1123950"/>
            <a:ext cx="647700" cy="5113338"/>
          </a:xfrm>
          <a:prstGeom prst="downArrow">
            <a:avLst/>
          </a:prstGeom>
          <a:gradFill flip="none" rotWithShape="1">
            <a:gsLst>
              <a:gs pos="0">
                <a:srgbClr val="00B050"/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263000"/>
              </p:ext>
            </p:extLst>
          </p:nvPr>
        </p:nvGraphicFramePr>
        <p:xfrm>
          <a:off x="468313" y="1196975"/>
          <a:ext cx="2231479" cy="5092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479"/>
              </a:tblGrid>
              <a:tr h="1800300">
                <a:tc>
                  <a:txBody>
                    <a:bodyPr/>
                    <a:lstStyle/>
                    <a:p>
                      <a:pPr algn="ctr"/>
                      <a:r>
                        <a:rPr lang="sl-SI" sz="2800" b="1" dirty="0" smtClean="0">
                          <a:solidFill>
                            <a:srgbClr val="C00000"/>
                          </a:solidFill>
                          <a:latin typeface="Arial Rounded MT Bold" pitchFamily="34" charset="0"/>
                        </a:rPr>
                        <a:t>makro</a:t>
                      </a:r>
                      <a:r>
                        <a:rPr lang="sl-SI" sz="2800" b="1" baseline="0" dirty="0" smtClean="0">
                          <a:solidFill>
                            <a:srgbClr val="C00000"/>
                          </a:solidFill>
                          <a:latin typeface="Arial Rounded MT Bold" pitchFamily="34" charset="0"/>
                        </a:rPr>
                        <a:t> raven</a:t>
                      </a:r>
                      <a:endParaRPr lang="sl-SI" sz="2800" b="1" dirty="0">
                        <a:solidFill>
                          <a:srgbClr val="C00000"/>
                        </a:solidFill>
                        <a:latin typeface="Arial Rounded MT Bold" pitchFamily="34" charset="0"/>
                      </a:endParaRPr>
                    </a:p>
                  </a:txBody>
                  <a:tcPr marL="91431" marR="91431" marT="45723" marB="45723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2311">
                <a:tc>
                  <a:txBody>
                    <a:bodyPr/>
                    <a:lstStyle/>
                    <a:p>
                      <a:pPr algn="ctr"/>
                      <a:r>
                        <a:rPr lang="sl-SI" sz="2800" b="1" dirty="0" err="1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mezo</a:t>
                      </a:r>
                      <a:r>
                        <a:rPr lang="sl-SI" sz="2800" b="1" dirty="0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 raven</a:t>
                      </a:r>
                      <a:endParaRPr lang="sl-SI" sz="2800" b="1" dirty="0">
                        <a:solidFill>
                          <a:schemeClr val="bg1"/>
                        </a:solidFill>
                        <a:latin typeface="Arial Rounded MT Bold" pitchFamily="34" charset="0"/>
                      </a:endParaRPr>
                    </a:p>
                  </a:txBody>
                  <a:tcPr marL="91431" marR="91431" marT="45723" marB="45723"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>
                            <a:alpha val="27000"/>
                          </a:srgbClr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7100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dirty="0" err="1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mikro</a:t>
                      </a:r>
                      <a:r>
                        <a:rPr lang="sl-SI" sz="2400" b="1" dirty="0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 raven</a:t>
                      </a:r>
                    </a:p>
                  </a:txBody>
                  <a:tcPr marL="91431" marR="91431" marT="45723" marB="45723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7100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dirty="0" err="1" smtClean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nano</a:t>
                      </a:r>
                      <a:r>
                        <a:rPr lang="sl-SI" sz="2400" b="1" dirty="0" smtClean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 raven</a:t>
                      </a:r>
                    </a:p>
                  </a:txBody>
                  <a:tcPr marL="91431" marR="91431" marT="45723" marB="45723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2" name="Raven puščični konektor 11"/>
          <p:cNvCxnSpPr/>
          <p:nvPr/>
        </p:nvCxnSpPr>
        <p:spPr>
          <a:xfrm flipV="1">
            <a:off x="2700338" y="1557338"/>
            <a:ext cx="1366837" cy="358775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uščični konektor 14"/>
          <p:cNvCxnSpPr/>
          <p:nvPr/>
        </p:nvCxnSpPr>
        <p:spPr>
          <a:xfrm>
            <a:off x="2700338" y="2060575"/>
            <a:ext cx="1366837" cy="1588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uščični konektor 15"/>
          <p:cNvCxnSpPr/>
          <p:nvPr/>
        </p:nvCxnSpPr>
        <p:spPr>
          <a:xfrm flipV="1">
            <a:off x="2700338" y="3429000"/>
            <a:ext cx="1377950" cy="215900"/>
          </a:xfrm>
          <a:prstGeom prst="straightConnector1">
            <a:avLst/>
          </a:prstGeom>
          <a:ln w="3810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uščični konektor 17"/>
          <p:cNvCxnSpPr/>
          <p:nvPr/>
        </p:nvCxnSpPr>
        <p:spPr>
          <a:xfrm>
            <a:off x="2700338" y="3933825"/>
            <a:ext cx="1366837" cy="1588"/>
          </a:xfrm>
          <a:prstGeom prst="straightConnector1">
            <a:avLst/>
          </a:prstGeom>
          <a:ln w="3810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en puščični konektor 21"/>
          <p:cNvCxnSpPr/>
          <p:nvPr/>
        </p:nvCxnSpPr>
        <p:spPr>
          <a:xfrm>
            <a:off x="2700338" y="4149725"/>
            <a:ext cx="1366837" cy="431800"/>
          </a:xfrm>
          <a:prstGeom prst="straightConnector1">
            <a:avLst/>
          </a:prstGeom>
          <a:ln w="3810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en puščični konektor 25"/>
          <p:cNvCxnSpPr/>
          <p:nvPr/>
        </p:nvCxnSpPr>
        <p:spPr>
          <a:xfrm flipV="1">
            <a:off x="2700338" y="5157788"/>
            <a:ext cx="1366837" cy="215900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en puščični konektor 27"/>
          <p:cNvCxnSpPr/>
          <p:nvPr/>
        </p:nvCxnSpPr>
        <p:spPr>
          <a:xfrm>
            <a:off x="2700338" y="5516563"/>
            <a:ext cx="1366837" cy="288925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aobljeni pravokotnik 19"/>
          <p:cNvSpPr/>
          <p:nvPr/>
        </p:nvSpPr>
        <p:spPr bwMode="auto">
          <a:xfrm>
            <a:off x="4078288" y="2343868"/>
            <a:ext cx="3792538" cy="7068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sl-SI" dirty="0" smtClean="0">
                <a:solidFill>
                  <a:srgbClr val="C00000"/>
                </a:solidFill>
              </a:rPr>
              <a:t>formalna šolska omrežja, npr. konzorciji - nacionalni projekti</a:t>
            </a:r>
            <a:endParaRPr lang="sl-SI" dirty="0">
              <a:solidFill>
                <a:srgbClr val="C00000"/>
              </a:solidFill>
            </a:endParaRPr>
          </a:p>
        </p:txBody>
      </p:sp>
      <p:cxnSp>
        <p:nvCxnSpPr>
          <p:cNvPr id="23" name="Raven puščični konektor 22"/>
          <p:cNvCxnSpPr>
            <a:endCxn id="20" idx="1"/>
          </p:cNvCxnSpPr>
          <p:nvPr/>
        </p:nvCxnSpPr>
        <p:spPr>
          <a:xfrm>
            <a:off x="2700338" y="2492375"/>
            <a:ext cx="1377950" cy="204898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684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4"/>
            <a:ext cx="3821113" cy="2159521"/>
          </a:xfrm>
          <a:solidFill>
            <a:schemeClr val="accent6"/>
          </a:solidFill>
        </p:spPr>
        <p:txBody>
          <a:bodyPr/>
          <a:lstStyle/>
          <a:p>
            <a:pPr>
              <a:defRPr/>
            </a:pPr>
            <a: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  <a:t>DRUGE KOMPETENCE …</a:t>
            </a:r>
            <a:b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  <a:t>in </a:t>
            </a:r>
            <a:r>
              <a:rPr lang="sl-SI" dirty="0" err="1" smtClean="0">
                <a:solidFill>
                  <a:schemeClr val="bg1"/>
                </a:solidFill>
                <a:latin typeface="Arial Rounded MT Bold" pitchFamily="34" charset="0"/>
              </a:rPr>
              <a:t>trasverzalne</a:t>
            </a:r>
            <a: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  <a:t> veščine</a:t>
            </a:r>
            <a:endParaRPr lang="sl-SI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6100" y="285750"/>
            <a:ext cx="4402138" cy="5519514"/>
          </a:xfrm>
        </p:spPr>
        <p:txBody>
          <a:bodyPr/>
          <a:lstStyle/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sl-SI" sz="2400" b="1" dirty="0" smtClean="0">
                <a:solidFill>
                  <a:srgbClr val="C00000"/>
                </a:solidFill>
              </a:rPr>
              <a:t>Strokovne pismenosti</a:t>
            </a:r>
            <a:r>
              <a:rPr lang="sl-SI" sz="2400" b="1" dirty="0" smtClean="0">
                <a:solidFill>
                  <a:schemeClr val="accent6"/>
                </a:solidFill>
              </a:rPr>
              <a:t>, </a:t>
            </a:r>
            <a:r>
              <a:rPr lang="sl-SI" sz="2400" dirty="0" smtClean="0">
                <a:solidFill>
                  <a:schemeClr val="accent6"/>
                </a:solidFill>
              </a:rPr>
              <a:t>npr. naravoslovna, matematična, okoljska, …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sl-SI" sz="2400" b="1" dirty="0" smtClean="0">
                <a:solidFill>
                  <a:srgbClr val="C00000"/>
                </a:solidFill>
              </a:rPr>
              <a:t>Medijska pismenost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sl-SI" sz="2400" b="1" dirty="0" smtClean="0">
                <a:solidFill>
                  <a:srgbClr val="C00000"/>
                </a:solidFill>
              </a:rPr>
              <a:t>Informacijska pismenost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sl-SI" sz="2400" b="1" dirty="0" smtClean="0">
                <a:solidFill>
                  <a:srgbClr val="C00000"/>
                </a:solidFill>
              </a:rPr>
              <a:t>Vizualna pismenost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sl-SI" sz="2400" b="1" dirty="0" smtClean="0">
                <a:solidFill>
                  <a:srgbClr val="C00000"/>
                </a:solidFill>
              </a:rPr>
              <a:t>Miselne veščine</a:t>
            </a:r>
            <a:r>
              <a:rPr lang="sl-SI" sz="2400" dirty="0" smtClean="0">
                <a:solidFill>
                  <a:schemeClr val="accent6"/>
                </a:solidFill>
              </a:rPr>
              <a:t>, npr. veščina kritičnega mišljenja, reševanja problemov, sprejemanja odločitve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sl-SI" sz="2400" b="1" dirty="0" smtClean="0">
                <a:solidFill>
                  <a:srgbClr val="C00000"/>
                </a:solidFill>
              </a:rPr>
              <a:t>Socialne veščine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sl-SI" sz="2400" b="1" dirty="0" smtClean="0">
                <a:solidFill>
                  <a:srgbClr val="C00000"/>
                </a:solidFill>
              </a:rPr>
              <a:t>Medkulturna komunikacijska kompetenca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sl-SI" sz="2400" b="1" dirty="0" smtClean="0">
                <a:solidFill>
                  <a:schemeClr val="accent6"/>
                </a:solidFill>
              </a:rPr>
              <a:t>…</a:t>
            </a:r>
          </a:p>
        </p:txBody>
      </p:sp>
      <p:sp>
        <p:nvSpPr>
          <p:cNvPr id="731140" name="Rectangle 4"/>
          <p:cNvSpPr>
            <a:spLocks noChangeArrowheads="1"/>
          </p:cNvSpPr>
          <p:nvPr/>
        </p:nvSpPr>
        <p:spPr bwMode="auto">
          <a:xfrm>
            <a:off x="250825" y="2636912"/>
            <a:ext cx="3817938" cy="309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sl-SI" sz="2800" b="1" dirty="0"/>
          </a:p>
          <a:p>
            <a:pPr algn="ctr">
              <a:defRPr/>
            </a:pPr>
            <a:endParaRPr lang="sl-SI" sz="2800" b="1" dirty="0"/>
          </a:p>
          <a:p>
            <a:pPr>
              <a:defRPr/>
            </a:pPr>
            <a:r>
              <a:rPr lang="sl-SI" sz="2800" b="1" dirty="0" smtClean="0"/>
              <a:t>Kako </a:t>
            </a:r>
            <a:r>
              <a:rPr lang="sl-SI" sz="2800" b="1" dirty="0"/>
              <a:t>jih razvijati:</a:t>
            </a:r>
          </a:p>
          <a:p>
            <a:pPr>
              <a:defRPr/>
            </a:pPr>
            <a:r>
              <a:rPr lang="sl-SI" sz="2800" dirty="0">
                <a:sym typeface="Wingdings 3"/>
              </a:rPr>
              <a:t></a:t>
            </a:r>
            <a:r>
              <a:rPr lang="sl-SI" sz="2800" b="1" dirty="0" smtClean="0">
                <a:solidFill>
                  <a:schemeClr val="accent6"/>
                </a:solidFill>
              </a:rPr>
              <a:t>predmetno</a:t>
            </a:r>
            <a:r>
              <a:rPr lang="sl-SI" sz="2800" dirty="0" smtClean="0"/>
              <a:t> </a:t>
            </a:r>
            <a:r>
              <a:rPr lang="sl-SI" sz="2000" dirty="0" smtClean="0">
                <a:latin typeface="Arial Narrow" pitchFamily="34" charset="0"/>
              </a:rPr>
              <a:t>(tj. s </a:t>
            </a:r>
            <a:r>
              <a:rPr lang="sl-SI" sz="2000" dirty="0">
                <a:latin typeface="Arial Narrow" pitchFamily="34" charset="0"/>
              </a:rPr>
              <a:t>posameznimi predmeti </a:t>
            </a:r>
            <a:r>
              <a:rPr lang="sl-SI" sz="2000" dirty="0" smtClean="0">
                <a:latin typeface="Arial Narrow" pitchFamily="34" charset="0"/>
              </a:rPr>
              <a:t>oz</a:t>
            </a:r>
            <a:r>
              <a:rPr lang="sl-SI" sz="2000" dirty="0">
                <a:latin typeface="Arial Narrow" pitchFamily="34" charset="0"/>
              </a:rPr>
              <a:t>. znotraj posameznih </a:t>
            </a:r>
            <a:r>
              <a:rPr lang="sl-SI" sz="2000" dirty="0" smtClean="0">
                <a:latin typeface="Arial Narrow" pitchFamily="34" charset="0"/>
              </a:rPr>
              <a:t>predmetov</a:t>
            </a:r>
            <a:r>
              <a:rPr lang="sl-SI" sz="2000" dirty="0">
                <a:latin typeface="Arial Narrow" pitchFamily="34" charset="0"/>
              </a:rPr>
              <a:t>) </a:t>
            </a:r>
            <a:endParaRPr lang="sl-SI" sz="2000" dirty="0" smtClean="0">
              <a:latin typeface="Arial Narrow" pitchFamily="34" charset="0"/>
            </a:endParaRPr>
          </a:p>
          <a:p>
            <a:pPr>
              <a:defRPr/>
            </a:pPr>
            <a:r>
              <a:rPr lang="sl-SI" sz="2400" dirty="0" smtClean="0"/>
              <a:t>in</a:t>
            </a:r>
            <a:endParaRPr lang="sl-SI" sz="2400" dirty="0"/>
          </a:p>
          <a:p>
            <a:pPr>
              <a:defRPr/>
            </a:pPr>
            <a:r>
              <a:rPr lang="sl-SI" sz="2800" b="1" dirty="0" smtClean="0">
                <a:solidFill>
                  <a:srgbClr val="C00000"/>
                </a:solidFill>
                <a:sym typeface="Wingdings 3"/>
              </a:rPr>
              <a:t></a:t>
            </a:r>
            <a:r>
              <a:rPr lang="sl-SI" sz="2800" b="1" dirty="0" smtClean="0">
                <a:solidFill>
                  <a:srgbClr val="C00000"/>
                </a:solidFill>
              </a:rPr>
              <a:t>medpredmetno </a:t>
            </a:r>
            <a:r>
              <a:rPr lang="sl-SI" sz="2800" b="1" dirty="0">
                <a:solidFill>
                  <a:srgbClr val="C00000"/>
                </a:solidFill>
              </a:rPr>
              <a:t>– </a:t>
            </a:r>
          </a:p>
          <a:p>
            <a:pPr>
              <a:defRPr/>
            </a:pPr>
            <a:r>
              <a:rPr lang="sl-SI" sz="2800" b="1" dirty="0" err="1" smtClean="0">
                <a:solidFill>
                  <a:srgbClr val="C00000"/>
                </a:solidFill>
              </a:rPr>
              <a:t>kroskurikuralno</a:t>
            </a:r>
            <a:r>
              <a:rPr lang="sl-SI" sz="2800" dirty="0"/>
              <a:t/>
            </a:r>
            <a:br>
              <a:rPr lang="sl-SI" sz="2800" dirty="0"/>
            </a:br>
            <a:r>
              <a:rPr lang="sl-SI" sz="1200" dirty="0"/>
              <a:t/>
            </a:r>
            <a:br>
              <a:rPr lang="sl-SI" sz="1200" dirty="0"/>
            </a:br>
            <a:endParaRPr lang="sl-SI" sz="5400" b="1" dirty="0"/>
          </a:p>
        </p:txBody>
      </p:sp>
    </p:spTree>
    <p:extLst>
      <p:ext uri="{BB962C8B-B14F-4D97-AF65-F5344CB8AC3E}">
        <p14:creationId xmlns:p14="http://schemas.microsoft.com/office/powerpoint/2010/main" val="3108523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vsebine 4"/>
          <p:cNvSpPr>
            <a:spLocks noGrp="1"/>
          </p:cNvSpPr>
          <p:nvPr>
            <p:ph idx="1"/>
          </p:nvPr>
        </p:nvSpPr>
        <p:spPr>
          <a:xfrm>
            <a:off x="377230" y="1340768"/>
            <a:ext cx="8229600" cy="3456384"/>
          </a:xfrm>
        </p:spPr>
        <p:txBody>
          <a:bodyPr/>
          <a:lstStyle/>
          <a:p>
            <a:r>
              <a:rPr lang="sl-SI" sz="2400" dirty="0" smtClean="0"/>
              <a:t>Ali </a:t>
            </a:r>
            <a:r>
              <a:rPr lang="sl-SI" sz="2400" dirty="0"/>
              <a:t>je </a:t>
            </a:r>
            <a:r>
              <a:rPr lang="sl-SI" sz="2400" b="1" dirty="0"/>
              <a:t>projektni tim </a:t>
            </a:r>
            <a:r>
              <a:rPr lang="sl-SI" sz="2400" dirty="0"/>
              <a:t>uspel prenesti </a:t>
            </a:r>
            <a:r>
              <a:rPr lang="sl-SI" sz="2400" b="1" dirty="0"/>
              <a:t>odgovornost za izvajanje KP in TP</a:t>
            </a:r>
            <a:r>
              <a:rPr lang="sl-SI" sz="2400" dirty="0"/>
              <a:t> na ves kolektiv, sam pa ohranil predvsem </a:t>
            </a:r>
            <a:r>
              <a:rPr lang="sl-SI" sz="2400" dirty="0" smtClean="0"/>
              <a:t>usmerjevalno in organizacijsko </a:t>
            </a:r>
            <a:r>
              <a:rPr lang="sl-SI" sz="2400" dirty="0"/>
              <a:t>vlogo, </a:t>
            </a:r>
            <a:r>
              <a:rPr lang="sl-SI" sz="2400" dirty="0" smtClean="0"/>
              <a:t>ali pa </a:t>
            </a:r>
            <a:r>
              <a:rPr lang="sl-SI" sz="2400" dirty="0"/>
              <a:t>so člani PT </a:t>
            </a:r>
            <a:r>
              <a:rPr lang="sl-SI" sz="2400" dirty="0" smtClean="0"/>
              <a:t>(bolj ali manj) edini </a:t>
            </a:r>
            <a:r>
              <a:rPr lang="sl-SI" sz="2400" dirty="0"/>
              <a:t>izvajalci KP/TP na </a:t>
            </a:r>
            <a:r>
              <a:rPr lang="sl-SI" sz="2400" dirty="0" smtClean="0"/>
              <a:t>šoli?</a:t>
            </a:r>
          </a:p>
          <a:p>
            <a:r>
              <a:rPr lang="sl-SI" sz="2400" dirty="0" smtClean="0"/>
              <a:t>Ali </a:t>
            </a:r>
            <a:r>
              <a:rPr lang="sl-SI" sz="2400" dirty="0"/>
              <a:t>je </a:t>
            </a:r>
            <a:r>
              <a:rPr lang="sl-SI" sz="2400" b="1" dirty="0"/>
              <a:t>zagotovljeno sodelovanje s ŠRT in ravnateljeva podpora </a:t>
            </a:r>
            <a:r>
              <a:rPr lang="sl-SI" sz="2400" dirty="0"/>
              <a:t>za sistematično uvajanje KP / TP na šolo in ali je uvedena </a:t>
            </a:r>
            <a:r>
              <a:rPr lang="sl-SI" sz="2400" b="1" dirty="0"/>
              <a:t>praksa predstavljanja primerov v kolektivu</a:t>
            </a:r>
            <a:r>
              <a:rPr lang="sl-SI" sz="2400" dirty="0" smtClean="0"/>
              <a:t>?</a:t>
            </a:r>
          </a:p>
          <a:p>
            <a:r>
              <a:rPr lang="sl-SI" sz="2400" dirty="0" smtClean="0"/>
              <a:t>Kakšna je </a:t>
            </a:r>
            <a:r>
              <a:rPr lang="sl-SI" sz="2400" b="1" dirty="0" smtClean="0"/>
              <a:t>organizacijska kultura vaše šole</a:t>
            </a:r>
            <a:r>
              <a:rPr lang="sl-SI" sz="2400" dirty="0" smtClean="0"/>
              <a:t>, kakšna </a:t>
            </a:r>
            <a:r>
              <a:rPr lang="sl-SI" sz="2400" b="1" dirty="0" smtClean="0"/>
              <a:t>narava od</a:t>
            </a:r>
            <a:r>
              <a:rPr lang="sl-SI" sz="2400" dirty="0" smtClean="0"/>
              <a:t>ločanja?</a:t>
            </a:r>
            <a:endParaRPr lang="sl-SI" sz="2400" dirty="0"/>
          </a:p>
          <a:p>
            <a:endParaRPr lang="sl-SI" sz="1800" dirty="0" smtClean="0"/>
          </a:p>
        </p:txBody>
      </p:sp>
      <p:sp>
        <p:nvSpPr>
          <p:cNvPr id="3" name="PoljeZBesedilom 2"/>
          <p:cNvSpPr txBox="1"/>
          <p:nvPr/>
        </p:nvSpPr>
        <p:spPr>
          <a:xfrm>
            <a:off x="395536" y="5572690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2400" b="1" dirty="0" smtClean="0">
                <a:solidFill>
                  <a:schemeClr val="accent6"/>
                </a:solidFill>
                <a:sym typeface="Wingdings 3"/>
              </a:rPr>
              <a:t> </a:t>
            </a:r>
            <a:r>
              <a:rPr lang="sl-SI" sz="2400" b="1" dirty="0" smtClean="0">
                <a:solidFill>
                  <a:srgbClr val="C00000"/>
                </a:solidFill>
                <a:sym typeface="Wingdings 3"/>
              </a:rPr>
              <a:t>strateška, operativna (pedagoško-orgazacijska)  in psihološka pripravljenost?</a:t>
            </a:r>
            <a:endParaRPr lang="sl-SI" sz="2400" b="1" dirty="0">
              <a:solidFill>
                <a:srgbClr val="C00000"/>
              </a:solidFill>
            </a:endParaRPr>
          </a:p>
        </p:txBody>
      </p:sp>
      <p:sp>
        <p:nvSpPr>
          <p:cNvPr id="8" name="Naslov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rgbClr val="000099"/>
          </a:solidFill>
        </p:spPr>
        <p:txBody>
          <a:bodyPr/>
          <a:lstStyle/>
          <a:p>
            <a: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  <a:t>REFLEKSIJSKA VPRAŠANJA</a:t>
            </a:r>
            <a:endParaRPr lang="sl-SI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PoljeZBesedilom 1"/>
          <p:cNvSpPr txBox="1"/>
          <p:nvPr/>
        </p:nvSpPr>
        <p:spPr>
          <a:xfrm>
            <a:off x="6516216" y="589534"/>
            <a:ext cx="2304256" cy="510778"/>
          </a:xfrm>
          <a:prstGeom prst="wedgeRoundRectCallout">
            <a:avLst>
              <a:gd name="adj1" fmla="val -49299"/>
              <a:gd name="adj2" fmla="val 104597"/>
              <a:gd name="adj3" fmla="val 16667"/>
            </a:avLst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>
                <a:solidFill>
                  <a:srgbClr val="C00000"/>
                </a:solidFill>
                <a:latin typeface="Arial Rounded MT Bold" pitchFamily="34" charset="0"/>
              </a:rPr>
              <a:t>makro raven</a:t>
            </a:r>
            <a:endParaRPr lang="sl-SI" sz="24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58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999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solidFill>
            <a:srgbClr val="000099"/>
          </a:solidFill>
        </p:spPr>
        <p:txBody>
          <a:bodyPr/>
          <a:lstStyle/>
          <a:p>
            <a:pPr algn="r"/>
            <a:r>
              <a:rPr lang="sl-SI" sz="2800" dirty="0" smtClean="0">
                <a:solidFill>
                  <a:schemeClr val="bg1"/>
                </a:solidFill>
                <a:latin typeface="Arial Rounded MT Bold" pitchFamily="34" charset="0"/>
              </a:rPr>
              <a:t>Spodbude za razmislek</a:t>
            </a:r>
          </a:p>
        </p:txBody>
      </p:sp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l-SI" sz="2000" b="1" dirty="0" smtClean="0">
                <a:solidFill>
                  <a:srgbClr val="C00000"/>
                </a:solidFill>
              </a:rPr>
              <a:t>PSIHOLOŠKA PRIPRAVLJENOST na spremembe in prepričanost o njihovi smiselnosti</a:t>
            </a:r>
          </a:p>
          <a:p>
            <a:pPr>
              <a:spcBef>
                <a:spcPts val="0"/>
              </a:spcBef>
              <a:defRPr/>
            </a:pPr>
            <a:r>
              <a:rPr lang="sl-SI" sz="2000" dirty="0" smtClean="0"/>
              <a:t>na </a:t>
            </a:r>
            <a:r>
              <a:rPr lang="sl-SI" sz="2000" dirty="0"/>
              <a:t>vseh ravneh, od vodstva </a:t>
            </a:r>
            <a:r>
              <a:rPr lang="sl-SI" sz="2000" dirty="0" smtClean="0"/>
              <a:t>šole do </a:t>
            </a:r>
            <a:r>
              <a:rPr lang="sl-SI" sz="2000" dirty="0"/>
              <a:t>posameznega </a:t>
            </a:r>
            <a:r>
              <a:rPr lang="sl-SI" sz="2000" dirty="0" smtClean="0"/>
              <a:t>učitelja</a:t>
            </a:r>
            <a:endParaRPr lang="sl-SI" sz="2000" dirty="0"/>
          </a:p>
          <a:p>
            <a:pPr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l-SI" sz="2000" b="1" dirty="0" smtClean="0">
                <a:solidFill>
                  <a:srgbClr val="C00000"/>
                </a:solidFill>
              </a:rPr>
              <a:t>ORGANIZACIJSKE (z)možnosti: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sl-SI" sz="2000" dirty="0" smtClean="0"/>
              <a:t>fleksibilna organizacija dela in učnega procesa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sl-SI" sz="2000" dirty="0" smtClean="0"/>
              <a:t>prostorske zmožnosti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l-SI" sz="2000" b="1" dirty="0" smtClean="0">
                <a:solidFill>
                  <a:srgbClr val="C00000"/>
                </a:solidFill>
              </a:rPr>
              <a:t>KADROVSKE </a:t>
            </a:r>
            <a:r>
              <a:rPr lang="sl-SI" sz="2000" b="1" dirty="0">
                <a:solidFill>
                  <a:srgbClr val="C00000"/>
                </a:solidFill>
              </a:rPr>
              <a:t>(z)možnost</a:t>
            </a:r>
            <a:endParaRPr lang="sl-SI" sz="2000" dirty="0"/>
          </a:p>
          <a:p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090244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r>
              <a:rPr lang="sl-SI" sz="2400" dirty="0" smtClean="0">
                <a:solidFill>
                  <a:srgbClr val="C00000"/>
                </a:solidFill>
                <a:latin typeface="Arial Rounded MT Bold" pitchFamily="34" charset="0"/>
              </a:rPr>
              <a:t>Makro raven:</a:t>
            </a:r>
          </a:p>
          <a:p>
            <a:endParaRPr lang="sl-SI" sz="2400" dirty="0" smtClean="0">
              <a:solidFill>
                <a:schemeClr val="accent6"/>
              </a:solidFill>
              <a:latin typeface="Arial Rounded MT Bold" pitchFamily="34" charset="0"/>
            </a:endParaRPr>
          </a:p>
          <a:p>
            <a:pPr algn="r"/>
            <a:endParaRPr lang="sl-SI" sz="2400" dirty="0" smtClean="0">
              <a:solidFill>
                <a:schemeClr val="accent6"/>
              </a:solidFill>
              <a:latin typeface="Arial Rounded MT Bold" pitchFamily="34" charset="0"/>
            </a:endParaRPr>
          </a:p>
          <a:p>
            <a:pPr algn="r"/>
            <a:endParaRPr lang="sl-SI" sz="2400" dirty="0">
              <a:solidFill>
                <a:schemeClr val="accent6"/>
              </a:solidFill>
              <a:latin typeface="Arial Rounded MT Bold" pitchFamily="34" charset="0"/>
            </a:endParaRPr>
          </a:p>
          <a:p>
            <a:pPr algn="r"/>
            <a:endParaRPr lang="sl-SI" sz="2400" dirty="0" smtClean="0">
              <a:solidFill>
                <a:schemeClr val="accent6"/>
              </a:solidFill>
              <a:latin typeface="Arial Rounded MT Bold" pitchFamily="34" charset="0"/>
            </a:endParaRPr>
          </a:p>
          <a:p>
            <a:endParaRPr lang="sl-SI" sz="1200" dirty="0" smtClean="0">
              <a:solidFill>
                <a:schemeClr val="accent6"/>
              </a:solidFill>
              <a:latin typeface="Arial Rounded MT Bold" pitchFamily="34" charset="0"/>
            </a:endParaRPr>
          </a:p>
          <a:p>
            <a:r>
              <a:rPr lang="sl-SI" sz="2000" dirty="0" smtClean="0">
                <a:solidFill>
                  <a:schemeClr val="accent6"/>
                </a:solidFill>
                <a:latin typeface="Arial Rounded MT Bold" pitchFamily="34" charset="0"/>
              </a:rPr>
              <a:t>Pripravljenost šole:</a:t>
            </a:r>
            <a:endParaRPr lang="sl-SI" sz="2000" dirty="0">
              <a:solidFill>
                <a:schemeClr val="accent6"/>
              </a:solidFill>
              <a:latin typeface="Arial Rounded MT Bold" pitchFamily="34" charset="0"/>
            </a:endParaRPr>
          </a:p>
          <a:p>
            <a:pPr marL="514350" indent="-514350">
              <a:buFontTx/>
              <a:buAutoNum type="arabicPeriod"/>
            </a:pPr>
            <a:r>
              <a:rPr lang="sl-SI" sz="2000" b="1" dirty="0">
                <a:solidFill>
                  <a:srgbClr val="C00000"/>
                </a:solidFill>
              </a:rPr>
              <a:t>Strateška</a:t>
            </a:r>
            <a:r>
              <a:rPr lang="sl-SI" sz="2000" dirty="0"/>
              <a:t> </a:t>
            </a:r>
          </a:p>
          <a:p>
            <a:pPr marL="800100" lvl="1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sl-SI" sz="2000" b="1" dirty="0" smtClean="0"/>
              <a:t>postopnost</a:t>
            </a:r>
          </a:p>
          <a:p>
            <a:pPr marL="800100" lvl="1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sl-SI" sz="2000" b="1" dirty="0" err="1" smtClean="0"/>
              <a:t>procesnost</a:t>
            </a:r>
            <a:endParaRPr lang="sl-SI" sz="2000" b="1" dirty="0" smtClean="0"/>
          </a:p>
          <a:p>
            <a:pPr marL="800100" lvl="1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sl-SI" sz="2000" b="1" dirty="0" smtClean="0"/>
              <a:t>razvojnost</a:t>
            </a:r>
          </a:p>
          <a:p>
            <a:pPr marL="514350" indent="-514350">
              <a:spcBef>
                <a:spcPct val="0"/>
              </a:spcBef>
              <a:buFontTx/>
              <a:buAutoNum type="arabicPeriod"/>
            </a:pPr>
            <a:r>
              <a:rPr lang="sl-SI" sz="2000" b="1" dirty="0" smtClean="0">
                <a:solidFill>
                  <a:srgbClr val="C00000"/>
                </a:solidFill>
              </a:rPr>
              <a:t>Operativna</a:t>
            </a:r>
            <a:r>
              <a:rPr lang="sl-SI" sz="2000" b="1" dirty="0" smtClean="0"/>
              <a:t> </a:t>
            </a:r>
            <a:r>
              <a:rPr lang="sl-SI" sz="2000" dirty="0" smtClean="0">
                <a:solidFill>
                  <a:srgbClr val="C00000"/>
                </a:solidFill>
              </a:rPr>
              <a:t>(=</a:t>
            </a:r>
            <a:r>
              <a:rPr lang="sl-SI" sz="2000" b="1" dirty="0" smtClean="0">
                <a:solidFill>
                  <a:srgbClr val="C00000"/>
                </a:solidFill>
              </a:rPr>
              <a:t> pedagoško- </a:t>
            </a:r>
            <a:r>
              <a:rPr lang="sl-SI" sz="2000" b="1" dirty="0">
                <a:solidFill>
                  <a:srgbClr val="C00000"/>
                </a:solidFill>
              </a:rPr>
              <a:t>organizacijska</a:t>
            </a:r>
            <a:r>
              <a:rPr lang="sl-SI" sz="2000" dirty="0">
                <a:solidFill>
                  <a:srgbClr val="C00000"/>
                </a:solidFill>
              </a:rPr>
              <a:t>) </a:t>
            </a:r>
          </a:p>
          <a:p>
            <a:pPr algn="r"/>
            <a:endParaRPr lang="sl-SI" sz="2400" dirty="0">
              <a:solidFill>
                <a:schemeClr val="accent6"/>
              </a:solidFill>
              <a:latin typeface="Arial Rounded MT Bold" pitchFamily="34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971600" y="2348880"/>
            <a:ext cx="2232248" cy="783193"/>
          </a:xfrm>
          <a:prstGeom prst="wedgeRoundRectCallout">
            <a:avLst>
              <a:gd name="adj1" fmla="val -53860"/>
              <a:gd name="adj2" fmla="val -106389"/>
              <a:gd name="adj3" fmla="val 16667"/>
            </a:avLst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>
                <a:solidFill>
                  <a:srgbClr val="C00000"/>
                </a:solidFill>
                <a:latin typeface="Arial Rounded MT Bold" pitchFamily="34" charset="0"/>
              </a:rPr>
              <a:t>(vse)šolska - </a:t>
            </a:r>
            <a:r>
              <a:rPr lang="sl-SI" sz="2000" dirty="0" err="1" smtClean="0">
                <a:solidFill>
                  <a:srgbClr val="C00000"/>
                </a:solidFill>
                <a:latin typeface="Arial Rounded MT Bold" pitchFamily="34" charset="0"/>
              </a:rPr>
              <a:t>kurikularna</a:t>
            </a:r>
            <a:endParaRPr lang="sl-SI" sz="20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2"/>
          <a:stretch/>
        </p:blipFill>
        <p:spPr>
          <a:xfrm>
            <a:off x="3491880" y="3398164"/>
            <a:ext cx="5400600" cy="3273175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2915816" y="4437112"/>
            <a:ext cx="1008112" cy="733663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87026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solidFill>
            <a:srgbClr val="000099"/>
          </a:solidFill>
        </p:spPr>
        <p:txBody>
          <a:bodyPr/>
          <a:lstStyle/>
          <a:p>
            <a:pPr algn="r"/>
            <a:r>
              <a:rPr lang="sl-SI" sz="2800" dirty="0" smtClean="0">
                <a:solidFill>
                  <a:schemeClr val="bg1"/>
                </a:solidFill>
                <a:latin typeface="Arial Rounded MT Bold" pitchFamily="34" charset="0"/>
              </a:rPr>
              <a:t>Spodbude za razmislek</a:t>
            </a:r>
          </a:p>
        </p:txBody>
      </p:sp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396310"/>
          </a:xfrm>
        </p:spPr>
        <p:txBody>
          <a:bodyPr/>
          <a:lstStyle/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sl-SI" sz="2000" b="1" dirty="0" smtClean="0"/>
              <a:t>NAČRTOVANJE</a:t>
            </a:r>
            <a:endParaRPr lang="sl-SI" sz="2000" b="1" dirty="0">
              <a:latin typeface="Arial Narrow" pitchFamily="34" charset="0"/>
            </a:endParaRPr>
          </a:p>
          <a:p>
            <a:pPr lvl="1">
              <a:spcBef>
                <a:spcPct val="0"/>
              </a:spcBef>
              <a:buFont typeface="Wingdings 2" pitchFamily="18" charset="2"/>
              <a:buChar char="P"/>
            </a:pPr>
            <a:r>
              <a:rPr lang="sl-SI" sz="1800" dirty="0"/>
              <a:t>Okoliščine in pogoji načrtovanja </a:t>
            </a:r>
            <a:r>
              <a:rPr lang="sl-SI" sz="1800" dirty="0" smtClean="0"/>
              <a:t>(</a:t>
            </a:r>
            <a:r>
              <a:rPr lang="sl-SI" sz="1800" dirty="0" smtClean="0">
                <a:sym typeface="Wingdings 3"/>
              </a:rPr>
              <a:t></a:t>
            </a:r>
            <a:r>
              <a:rPr lang="sl-SI" sz="1800" dirty="0" smtClean="0">
                <a:sym typeface="Wingdings 3" pitchFamily="18" charset="2"/>
              </a:rPr>
              <a:t> </a:t>
            </a:r>
            <a:r>
              <a:rPr lang="sl-SI" sz="1800" b="1" dirty="0">
                <a:solidFill>
                  <a:srgbClr val="C00000"/>
                </a:solidFill>
                <a:sym typeface="Wingdings 3" pitchFamily="18" charset="2"/>
              </a:rPr>
              <a:t>določitev izvedbenih </a:t>
            </a:r>
            <a:r>
              <a:rPr lang="sl-SI" sz="1800" b="1" dirty="0" smtClean="0">
                <a:solidFill>
                  <a:srgbClr val="C00000"/>
                </a:solidFill>
                <a:sym typeface="Wingdings 3" pitchFamily="18" charset="2"/>
              </a:rPr>
              <a:t>dimenzij oz. parametrov </a:t>
            </a:r>
            <a:r>
              <a:rPr lang="sl-SI" sz="1800" b="1" dirty="0">
                <a:solidFill>
                  <a:srgbClr val="C00000"/>
                </a:solidFill>
                <a:sym typeface="Wingdings 3" pitchFamily="18" charset="2"/>
              </a:rPr>
              <a:t>kurikularne povezave</a:t>
            </a:r>
            <a:r>
              <a:rPr lang="sl-SI" sz="1800" dirty="0">
                <a:sym typeface="Wingdings 3" pitchFamily="18" charset="2"/>
              </a:rPr>
              <a:t>)</a:t>
            </a:r>
            <a:endParaRPr lang="sl-SI" sz="1800" dirty="0"/>
          </a:p>
          <a:p>
            <a:pPr lvl="1">
              <a:spcBef>
                <a:spcPct val="0"/>
              </a:spcBef>
              <a:buFont typeface="Wingdings 2" pitchFamily="18" charset="2"/>
              <a:buChar char="P"/>
            </a:pPr>
            <a:r>
              <a:rPr lang="sl-SI" sz="1800" dirty="0"/>
              <a:t>Kaj vsebuje načrt </a:t>
            </a:r>
            <a:r>
              <a:rPr lang="sl-SI" sz="1800" dirty="0" smtClean="0"/>
              <a:t>(</a:t>
            </a:r>
            <a:r>
              <a:rPr lang="sl-SI" sz="1800" dirty="0">
                <a:sym typeface="Wingdings 3"/>
              </a:rPr>
              <a:t> </a:t>
            </a:r>
            <a:r>
              <a:rPr lang="sl-SI" sz="1800" b="1" dirty="0" smtClean="0">
                <a:solidFill>
                  <a:srgbClr val="C00000"/>
                </a:solidFill>
                <a:sym typeface="Wingdings 3" pitchFamily="18" charset="2"/>
              </a:rPr>
              <a:t>zgradba </a:t>
            </a:r>
            <a:r>
              <a:rPr lang="sl-SI" sz="1800" b="1" dirty="0">
                <a:solidFill>
                  <a:srgbClr val="C00000"/>
                </a:solidFill>
                <a:sym typeface="Wingdings 3" pitchFamily="18" charset="2"/>
              </a:rPr>
              <a:t>in sestavni deli načrta</a:t>
            </a:r>
            <a:r>
              <a:rPr lang="sl-SI" sz="1800" dirty="0">
                <a:sym typeface="Wingdings 3" pitchFamily="18" charset="2"/>
              </a:rPr>
              <a:t>)</a:t>
            </a:r>
          </a:p>
          <a:p>
            <a:pPr lvl="1">
              <a:spcBef>
                <a:spcPct val="0"/>
              </a:spcBef>
              <a:buFont typeface="Wingdings 2" pitchFamily="18" charset="2"/>
              <a:buChar char="P"/>
            </a:pPr>
            <a:r>
              <a:rPr lang="sl-SI" sz="1800" dirty="0"/>
              <a:t>Kdo načrtuje </a:t>
            </a:r>
            <a:r>
              <a:rPr lang="sl-SI" sz="1800" dirty="0" smtClean="0"/>
              <a:t>(</a:t>
            </a:r>
            <a:r>
              <a:rPr lang="sl-SI" sz="1800" dirty="0">
                <a:sym typeface="Wingdings 3"/>
              </a:rPr>
              <a:t></a:t>
            </a:r>
            <a:r>
              <a:rPr lang="sl-SI" sz="1800" dirty="0" smtClean="0">
                <a:sym typeface="Wingdings 3" pitchFamily="18" charset="2"/>
              </a:rPr>
              <a:t> </a:t>
            </a:r>
            <a:r>
              <a:rPr lang="sl-SI" sz="1800" dirty="0"/>
              <a:t>pobude in odločitve?)</a:t>
            </a:r>
          </a:p>
          <a:p>
            <a:pPr lvl="1">
              <a:spcBef>
                <a:spcPct val="0"/>
              </a:spcBef>
              <a:buFont typeface="Wingdings 2" pitchFamily="18" charset="2"/>
              <a:buChar char="P"/>
            </a:pPr>
            <a:r>
              <a:rPr lang="sl-SI" sz="1800" dirty="0">
                <a:sym typeface="Wingdings 3" pitchFamily="18" charset="2"/>
              </a:rPr>
              <a:t>K</a:t>
            </a:r>
            <a:r>
              <a:rPr lang="sl-SI" sz="1800" dirty="0"/>
              <a:t>daj načrtujemo (</a:t>
            </a:r>
            <a:r>
              <a:rPr lang="sl-SI" sz="1800" dirty="0">
                <a:sym typeface="Wingdings 3" pitchFamily="18" charset="2"/>
              </a:rPr>
              <a:t> koliko vnaprej? kaj vnaprej, kaj lahko </a:t>
            </a:r>
            <a:r>
              <a:rPr lang="sl-SI" sz="1800" dirty="0"/>
              <a:t>sproti?)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sl-SI" sz="2000" b="1" dirty="0" smtClean="0"/>
              <a:t>IZVAJANJE</a:t>
            </a:r>
            <a:endParaRPr lang="sl-SI" sz="2000" b="1" dirty="0"/>
          </a:p>
          <a:p>
            <a:pPr lvl="1">
              <a:spcBef>
                <a:spcPct val="0"/>
              </a:spcBef>
              <a:buFont typeface="Wingdings 2" pitchFamily="18" charset="2"/>
              <a:buChar char="P"/>
            </a:pPr>
            <a:r>
              <a:rPr lang="sl-SI" sz="1800" b="1" dirty="0"/>
              <a:t>in spremljanje izvajanja </a:t>
            </a:r>
            <a:r>
              <a:rPr lang="sl-SI" sz="1800" b="1" dirty="0">
                <a:latin typeface="Arial Narrow" pitchFamily="34" charset="0"/>
              </a:rPr>
              <a:t>(kot osnova za evalvacijo) </a:t>
            </a:r>
            <a:r>
              <a:rPr lang="sl-SI" sz="1800" b="1" dirty="0"/>
              <a:t>– </a:t>
            </a:r>
            <a:r>
              <a:rPr lang="sl-SI" sz="1800" dirty="0"/>
              <a:t>sistematično opazovanje in zbiranje podatkov o </a:t>
            </a:r>
            <a:r>
              <a:rPr lang="sl-SI" sz="1800" b="1" dirty="0"/>
              <a:t>procesih</a:t>
            </a:r>
            <a:r>
              <a:rPr lang="sl-SI" sz="1800" dirty="0"/>
              <a:t> in “</a:t>
            </a:r>
            <a:r>
              <a:rPr lang="sl-SI" sz="1800" b="1" dirty="0"/>
              <a:t>produktih</a:t>
            </a:r>
            <a:r>
              <a:rPr lang="sl-SI" sz="1800" dirty="0"/>
              <a:t>” (tj. materialnih in nematerialnih rezultatih)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sl-SI" sz="2000" b="1" dirty="0" smtClean="0"/>
              <a:t>REFLEKSIJA / EVALVACIJA </a:t>
            </a:r>
            <a:r>
              <a:rPr lang="sl-SI" sz="2000" b="1" dirty="0">
                <a:latin typeface="Arial Narrow" pitchFamily="34" charset="0"/>
              </a:rPr>
              <a:t>(kot osnova za prenos v nadaljnjo prakso)</a:t>
            </a:r>
          </a:p>
          <a:p>
            <a:pPr lvl="1">
              <a:spcBef>
                <a:spcPct val="0"/>
              </a:spcBef>
              <a:buFont typeface="Wingdings 2" pitchFamily="18" charset="2"/>
              <a:buChar char="P"/>
            </a:pPr>
            <a:r>
              <a:rPr lang="sl-SI" sz="1800" b="1" dirty="0">
                <a:solidFill>
                  <a:srgbClr val="C00000"/>
                </a:solidFill>
              </a:rPr>
              <a:t>Ocena </a:t>
            </a:r>
            <a:r>
              <a:rPr lang="sl-SI" sz="1800" b="1" dirty="0" smtClean="0">
                <a:solidFill>
                  <a:srgbClr val="C00000"/>
                </a:solidFill>
              </a:rPr>
              <a:t>učinkov (direktno ali indirektno ugotavljanje in/oz. merjenje /učnih/ dosežkov dijakov)</a:t>
            </a:r>
          </a:p>
          <a:p>
            <a:pPr lvl="1">
              <a:spcBef>
                <a:spcPct val="0"/>
              </a:spcBef>
              <a:buFont typeface="Wingdings 2" pitchFamily="18" charset="2"/>
              <a:buChar char="P"/>
            </a:pPr>
            <a:r>
              <a:rPr lang="sl-SI" sz="1800" dirty="0" smtClean="0"/>
              <a:t>Ocena (kakovosti) izvedbe </a:t>
            </a:r>
            <a:r>
              <a:rPr lang="sl-SI" sz="1800" dirty="0"/>
              <a:t>in, posledično, </a:t>
            </a:r>
            <a:r>
              <a:rPr lang="sl-SI" sz="1800" dirty="0" smtClean="0"/>
              <a:t>izvedljivosti/prenosljivosti</a:t>
            </a:r>
            <a:endParaRPr lang="sl-SI" sz="2000" dirty="0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090244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r>
              <a:rPr lang="sl-SI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Mezo</a:t>
            </a:r>
            <a:r>
              <a:rPr lang="sl-SI" sz="2400" dirty="0" smtClean="0">
                <a:solidFill>
                  <a:srgbClr val="C00000"/>
                </a:solidFill>
                <a:latin typeface="Arial Rounded MT Bold" pitchFamily="34" charset="0"/>
              </a:rPr>
              <a:t> raven:</a:t>
            </a:r>
          </a:p>
          <a:p>
            <a:endParaRPr lang="sl-SI" sz="2400" dirty="0" smtClean="0">
              <a:solidFill>
                <a:schemeClr val="accent6"/>
              </a:solidFill>
              <a:latin typeface="Arial Rounded MT Bold" pitchFamily="34" charset="0"/>
            </a:endParaRPr>
          </a:p>
          <a:p>
            <a:pPr algn="r"/>
            <a:endParaRPr lang="sl-SI" sz="2400" dirty="0" smtClean="0">
              <a:solidFill>
                <a:schemeClr val="accent6"/>
              </a:solidFill>
              <a:latin typeface="Arial Rounded MT Bold" pitchFamily="34" charset="0"/>
            </a:endParaRPr>
          </a:p>
          <a:p>
            <a:pPr algn="r"/>
            <a:endParaRPr lang="sl-SI" sz="2400" dirty="0">
              <a:solidFill>
                <a:schemeClr val="accent6"/>
              </a:solidFill>
              <a:latin typeface="Arial Rounded MT Bold" pitchFamily="34" charset="0"/>
            </a:endParaRPr>
          </a:p>
          <a:p>
            <a:pPr algn="r"/>
            <a:endParaRPr lang="sl-SI" sz="2400" dirty="0" smtClean="0">
              <a:solidFill>
                <a:schemeClr val="accent6"/>
              </a:solidFill>
              <a:latin typeface="Arial Rounded MT Bold" pitchFamily="34" charset="0"/>
            </a:endParaRPr>
          </a:p>
          <a:p>
            <a:endParaRPr lang="sl-SI" sz="1200" dirty="0" smtClean="0">
              <a:solidFill>
                <a:schemeClr val="accent6"/>
              </a:solidFill>
              <a:latin typeface="Arial Rounded MT Bold" pitchFamily="34" charset="0"/>
            </a:endParaRPr>
          </a:p>
          <a:p>
            <a:endParaRPr lang="sl-SI" sz="2000" dirty="0" smtClean="0">
              <a:solidFill>
                <a:schemeClr val="accent6"/>
              </a:solidFill>
              <a:latin typeface="Arial Rounded MT Bold" pitchFamily="34" charset="0"/>
            </a:endParaRPr>
          </a:p>
          <a:p>
            <a:endParaRPr lang="sl-SI" sz="2000" dirty="0">
              <a:solidFill>
                <a:schemeClr val="accent6"/>
              </a:solidFill>
              <a:latin typeface="Arial Rounded MT Bold" pitchFamily="34" charset="0"/>
            </a:endParaRPr>
          </a:p>
          <a:p>
            <a:endParaRPr lang="sl-SI" sz="2000" dirty="0" smtClean="0">
              <a:solidFill>
                <a:schemeClr val="accent6"/>
              </a:solidFill>
              <a:latin typeface="Arial Rounded MT Bold" pitchFamily="34" charset="0"/>
            </a:endParaRPr>
          </a:p>
          <a:p>
            <a:endParaRPr lang="sl-SI" sz="2000" dirty="0">
              <a:solidFill>
                <a:schemeClr val="accent6"/>
              </a:solidFill>
              <a:latin typeface="Arial Rounded MT Bold" pitchFamily="34" charset="0"/>
            </a:endParaRPr>
          </a:p>
          <a:p>
            <a:r>
              <a:rPr lang="sl-SI" sz="2000" dirty="0" smtClean="0">
                <a:solidFill>
                  <a:schemeClr val="accent6"/>
                </a:solidFill>
                <a:latin typeface="Arial Rounded MT Bold" pitchFamily="34" charset="0"/>
              </a:rPr>
              <a:t>Faze </a:t>
            </a:r>
            <a:r>
              <a:rPr lang="sl-SI" sz="2000" dirty="0" err="1" smtClean="0">
                <a:solidFill>
                  <a:schemeClr val="accent6"/>
                </a:solidFill>
                <a:latin typeface="Arial Rounded MT Bold" pitchFamily="34" charset="0"/>
              </a:rPr>
              <a:t>kurikularne</a:t>
            </a:r>
            <a:r>
              <a:rPr lang="sl-SI" sz="2000" dirty="0" smtClean="0">
                <a:solidFill>
                  <a:schemeClr val="accent6"/>
                </a:solidFill>
                <a:latin typeface="Arial Rounded MT Bold" pitchFamily="34" charset="0"/>
              </a:rPr>
              <a:t> povezave</a:t>
            </a:r>
            <a:endParaRPr lang="sl-SI" sz="2000" dirty="0">
              <a:solidFill>
                <a:srgbClr val="C00000"/>
              </a:solidFill>
            </a:endParaRPr>
          </a:p>
          <a:p>
            <a:pPr algn="r"/>
            <a:endParaRPr lang="sl-SI" sz="2400" dirty="0">
              <a:solidFill>
                <a:schemeClr val="accent6"/>
              </a:solidFill>
              <a:latin typeface="Arial Rounded MT Bold" pitchFamily="34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971600" y="2348880"/>
            <a:ext cx="2232248" cy="783193"/>
          </a:xfrm>
          <a:prstGeom prst="wedgeRoundRectCallout">
            <a:avLst>
              <a:gd name="adj1" fmla="val -53860"/>
              <a:gd name="adj2" fmla="val -106389"/>
              <a:gd name="adj3" fmla="val 16667"/>
            </a:avLst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>
                <a:solidFill>
                  <a:srgbClr val="C00000"/>
                </a:solidFill>
                <a:latin typeface="Arial Rounded MT Bold" pitchFamily="34" charset="0"/>
              </a:rPr>
              <a:t>posamična povezava</a:t>
            </a:r>
            <a:endParaRPr lang="sl-SI" sz="20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2087724" y="5661248"/>
            <a:ext cx="1539818" cy="733663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420108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solidFill>
            <a:srgbClr val="000099"/>
          </a:solidFill>
        </p:spPr>
        <p:txBody>
          <a:bodyPr/>
          <a:lstStyle/>
          <a:p>
            <a:pPr algn="r"/>
            <a:r>
              <a:rPr lang="sl-SI" sz="2800" dirty="0" smtClean="0">
                <a:solidFill>
                  <a:schemeClr val="bg1"/>
                </a:solidFill>
                <a:latin typeface="Arial Rounded MT Bold" pitchFamily="34" charset="0"/>
              </a:rPr>
              <a:t>Spodbude za razmislek</a:t>
            </a:r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542" y="0"/>
            <a:ext cx="5408954" cy="6858000"/>
          </a:xfrm>
        </p:spPr>
      </p:pic>
      <p:sp>
        <p:nvSpPr>
          <p:cNvPr id="3" name="Ograda besedila 2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090244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r>
              <a:rPr lang="sl-SI" sz="2400" dirty="0" smtClean="0">
                <a:solidFill>
                  <a:srgbClr val="C00000"/>
                </a:solidFill>
                <a:latin typeface="Arial Rounded MT Bold" pitchFamily="34" charset="0"/>
              </a:rPr>
              <a:t>VSE RAVNI</a:t>
            </a:r>
          </a:p>
          <a:p>
            <a:r>
              <a:rPr lang="sl-SI" sz="2400" dirty="0" smtClean="0">
                <a:solidFill>
                  <a:srgbClr val="C00000"/>
                </a:solidFill>
                <a:latin typeface="Arial Rounded MT Bold" pitchFamily="34" charset="0"/>
              </a:rPr>
              <a:t>+</a:t>
            </a:r>
            <a:endParaRPr lang="sl-SI" sz="2400" dirty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sl-SI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Mikro</a:t>
            </a:r>
            <a:r>
              <a:rPr lang="sl-SI" sz="2400" dirty="0" smtClean="0">
                <a:solidFill>
                  <a:srgbClr val="C00000"/>
                </a:solidFill>
                <a:latin typeface="Arial Rounded MT Bold" pitchFamily="34" charset="0"/>
              </a:rPr>
              <a:t> raven:</a:t>
            </a:r>
          </a:p>
          <a:p>
            <a:endParaRPr lang="sl-SI" sz="2400" dirty="0" smtClean="0">
              <a:solidFill>
                <a:schemeClr val="accent6"/>
              </a:solidFill>
              <a:latin typeface="Arial Rounded MT Bold" pitchFamily="34" charset="0"/>
            </a:endParaRPr>
          </a:p>
          <a:p>
            <a:pPr algn="r"/>
            <a:endParaRPr lang="sl-SI" sz="2400" dirty="0" smtClean="0">
              <a:solidFill>
                <a:schemeClr val="accent6"/>
              </a:solidFill>
              <a:latin typeface="Arial Rounded MT Bold" pitchFamily="34" charset="0"/>
            </a:endParaRPr>
          </a:p>
          <a:p>
            <a:pPr algn="r"/>
            <a:endParaRPr lang="sl-SI" sz="2400" dirty="0">
              <a:solidFill>
                <a:schemeClr val="accent6"/>
              </a:solidFill>
              <a:latin typeface="Arial Rounded MT Bold" pitchFamily="34" charset="0"/>
            </a:endParaRPr>
          </a:p>
          <a:p>
            <a:endParaRPr lang="sl-SI" sz="2000" dirty="0">
              <a:solidFill>
                <a:schemeClr val="accent6"/>
              </a:solidFill>
              <a:latin typeface="Arial Rounded MT Bold" pitchFamily="34" charset="0"/>
            </a:endParaRPr>
          </a:p>
          <a:p>
            <a:endParaRPr lang="sl-SI" sz="2000" dirty="0" smtClean="0">
              <a:solidFill>
                <a:schemeClr val="accent6"/>
              </a:solidFill>
              <a:latin typeface="Arial Rounded MT Bold" pitchFamily="34" charset="0"/>
            </a:endParaRPr>
          </a:p>
          <a:p>
            <a:endParaRPr lang="sl-SI" sz="2000" dirty="0">
              <a:solidFill>
                <a:schemeClr val="accent6"/>
              </a:solidFill>
              <a:latin typeface="Arial Rounded MT Bold" pitchFamily="34" charset="0"/>
            </a:endParaRPr>
          </a:p>
          <a:p>
            <a:r>
              <a:rPr lang="sl-SI" sz="2000" dirty="0" err="1" smtClean="0">
                <a:solidFill>
                  <a:schemeClr val="accent6"/>
                </a:solidFill>
                <a:latin typeface="Arial Rounded MT Bold" pitchFamily="34" charset="0"/>
              </a:rPr>
              <a:t>Integrativni</a:t>
            </a:r>
            <a:r>
              <a:rPr lang="sl-SI" sz="2000" dirty="0" smtClean="0">
                <a:solidFill>
                  <a:schemeClr val="accent6"/>
                </a:solidFill>
                <a:latin typeface="Arial Rounded MT Bold" pitchFamily="34" charset="0"/>
              </a:rPr>
              <a:t> kontinuum</a:t>
            </a:r>
            <a:endParaRPr lang="sl-SI" sz="2000" dirty="0">
              <a:solidFill>
                <a:srgbClr val="C00000"/>
              </a:solidFill>
            </a:endParaRPr>
          </a:p>
          <a:p>
            <a:pPr algn="r"/>
            <a:endParaRPr lang="sl-SI" sz="2400" dirty="0">
              <a:solidFill>
                <a:schemeClr val="accent6"/>
              </a:solidFill>
              <a:latin typeface="Arial Rounded MT Bold" pitchFamily="34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962869" y="3212976"/>
            <a:ext cx="2232248" cy="442674"/>
          </a:xfrm>
          <a:prstGeom prst="wedgeRoundRectCallout">
            <a:avLst>
              <a:gd name="adj1" fmla="val -53860"/>
              <a:gd name="adj2" fmla="val -106389"/>
              <a:gd name="adj3" fmla="val 16667"/>
            </a:avLst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000" dirty="0" err="1" smtClean="0">
                <a:solidFill>
                  <a:srgbClr val="C00000"/>
                </a:solidFill>
                <a:latin typeface="Arial Rounded MT Bold" pitchFamily="34" charset="0"/>
              </a:rPr>
              <a:t>didaktizacija</a:t>
            </a:r>
            <a:endParaRPr lang="sl-SI" sz="2000" dirty="0" smtClean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2087724" y="5661248"/>
            <a:ext cx="1539818" cy="733663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069188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  <a:t>Izvedbene dimenzije in/oz. parametri </a:t>
            </a:r>
            <a:b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sl-SI" dirty="0" err="1" smtClean="0">
                <a:solidFill>
                  <a:schemeClr val="bg1"/>
                </a:solidFill>
                <a:latin typeface="Arial Rounded MT Bold" pitchFamily="34" charset="0"/>
              </a:rPr>
              <a:t>kurikularne</a:t>
            </a:r>
            <a: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  <a:t> povezave: Koraki pred …</a:t>
            </a:r>
            <a:endParaRPr lang="sl-SI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7171" name="Ograda vsebine 2"/>
          <p:cNvSpPr>
            <a:spLocks noGrp="1"/>
          </p:cNvSpPr>
          <p:nvPr>
            <p:ph idx="1"/>
          </p:nvPr>
        </p:nvSpPr>
        <p:spPr>
          <a:xfrm>
            <a:off x="500063" y="1500188"/>
            <a:ext cx="8229600" cy="4471987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sl-SI" sz="2400" b="1" dirty="0" smtClean="0"/>
              <a:t>Izbor krovnega cilja </a:t>
            </a:r>
            <a:r>
              <a:rPr lang="sl-SI" sz="2400" b="1" dirty="0" err="1" smtClean="0"/>
              <a:t>kurikularne</a:t>
            </a:r>
            <a:r>
              <a:rPr lang="sl-SI" sz="2400" b="1" dirty="0" smtClean="0"/>
              <a:t> povezave </a:t>
            </a:r>
            <a:r>
              <a:rPr lang="sl-SI" sz="2400" dirty="0" smtClean="0"/>
              <a:t>(</a:t>
            </a:r>
            <a:r>
              <a:rPr lang="sl-SI" sz="2400" b="1" dirty="0" smtClean="0">
                <a:sym typeface="Wingdings 3" pitchFamily="18" charset="2"/>
              </a:rPr>
              <a:t></a:t>
            </a:r>
            <a:r>
              <a:rPr lang="sl-SI" sz="2400" dirty="0" smtClean="0">
                <a:sym typeface="Wingdings 3" pitchFamily="18" charset="2"/>
              </a:rPr>
              <a:t> sito smiselnosti, povezovalni elementi, integrativni kontinuum - bistveno vprašanje)</a:t>
            </a:r>
            <a:endParaRPr lang="sl-SI" sz="2400" dirty="0" smtClean="0"/>
          </a:p>
          <a:p>
            <a:pPr marL="514350" indent="-514350" eaLnBrk="1" hangingPunct="1">
              <a:buFontTx/>
              <a:buAutoNum type="arabicPeriod"/>
            </a:pPr>
            <a:r>
              <a:rPr lang="sl-SI" sz="2400" b="1" dirty="0" smtClean="0"/>
              <a:t>Določitev morfoloških značilnosti </a:t>
            </a:r>
            <a:r>
              <a:rPr lang="sl-SI" sz="2400" b="1" dirty="0" err="1" smtClean="0"/>
              <a:t>kurikularne</a:t>
            </a:r>
            <a:r>
              <a:rPr lang="sl-SI" sz="2400" b="1" dirty="0" smtClean="0"/>
              <a:t> povezave (</a:t>
            </a:r>
            <a:r>
              <a:rPr lang="sl-SI" sz="2400" b="1" dirty="0" smtClean="0">
                <a:sym typeface="Wingdings 3" pitchFamily="18" charset="2"/>
              </a:rPr>
              <a:t> </a:t>
            </a:r>
            <a:r>
              <a:rPr lang="sl-SI" sz="2400" dirty="0" smtClean="0"/>
              <a:t>sistem oz. morfologija </a:t>
            </a:r>
            <a:r>
              <a:rPr lang="sl-SI" sz="2400" dirty="0" err="1" smtClean="0"/>
              <a:t>kurikularnih</a:t>
            </a:r>
            <a:r>
              <a:rPr lang="sl-SI" sz="2400" dirty="0" smtClean="0"/>
              <a:t> povezav)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sl-SI" sz="2400" b="1" dirty="0" smtClean="0"/>
              <a:t>Določitev nosilnega predmeta/predmetov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sl-SI" sz="2400" b="1" dirty="0" smtClean="0"/>
              <a:t>Izbor sodelujočih predmetov in določitev njihovih vlog </a:t>
            </a:r>
            <a:r>
              <a:rPr lang="sl-SI" sz="2400" dirty="0" smtClean="0"/>
              <a:t>(poudarjena, podporna)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sl-SI" sz="2400" b="1" dirty="0" smtClean="0"/>
              <a:t>Določitev obsega in načina izvajanja </a:t>
            </a:r>
            <a:r>
              <a:rPr lang="sl-SI" sz="2400" b="1" dirty="0" err="1" smtClean="0"/>
              <a:t>kurikularne</a:t>
            </a:r>
            <a:r>
              <a:rPr lang="sl-SI" sz="2400" b="1" dirty="0" smtClean="0"/>
              <a:t> povezave </a:t>
            </a:r>
            <a:r>
              <a:rPr lang="sl-SI" sz="2400" dirty="0" smtClean="0"/>
              <a:t>(število oddelkov + število učiteljev, “urnik-i”)</a:t>
            </a:r>
          </a:p>
          <a:p>
            <a:pPr marL="514350" indent="-514350" eaLnBrk="1" hangingPunct="1">
              <a:buFontTx/>
              <a:buNone/>
            </a:pPr>
            <a:endParaRPr lang="sl-SI" sz="2400" dirty="0" smtClean="0"/>
          </a:p>
        </p:txBody>
      </p:sp>
      <p:sp>
        <p:nvSpPr>
          <p:cNvPr id="6" name="Naslov 1"/>
          <p:cNvSpPr txBox="1">
            <a:spLocks/>
          </p:cNvSpPr>
          <p:nvPr/>
        </p:nvSpPr>
        <p:spPr bwMode="auto">
          <a:xfrm>
            <a:off x="500063" y="6000750"/>
            <a:ext cx="8229600" cy="642938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sl-SI" sz="3200" b="1" kern="0" dirty="0" smtClean="0">
                <a:solidFill>
                  <a:schemeClr val="bg1"/>
                </a:solidFill>
                <a:latin typeface="Arial Rounded MT Bold" pitchFamily="34" charset="0"/>
                <a:ea typeface="+mj-ea"/>
                <a:cs typeface="+mj-cs"/>
                <a:sym typeface="Wingdings 3"/>
              </a:rPr>
              <a:t>… </a:t>
            </a:r>
            <a:r>
              <a:rPr lang="sl-SI" sz="3200" b="1" kern="0" dirty="0" smtClean="0">
                <a:solidFill>
                  <a:schemeClr val="bg1"/>
                </a:solidFill>
                <a:latin typeface="Arial Rounded MT Bold" pitchFamily="34" charset="0"/>
                <a:ea typeface="+mj-ea"/>
                <a:cs typeface="+mj-cs"/>
              </a:rPr>
              <a:t>IZDELAVO </a:t>
            </a:r>
            <a:r>
              <a:rPr lang="sl-SI" sz="3200" b="1" kern="0" dirty="0">
                <a:solidFill>
                  <a:schemeClr val="bg1"/>
                </a:solidFill>
                <a:latin typeface="Arial Rounded MT Bold" pitchFamily="34" charset="0"/>
                <a:ea typeface="+mj-ea"/>
                <a:cs typeface="+mj-cs"/>
              </a:rPr>
              <a:t>NAČRTA</a:t>
            </a:r>
          </a:p>
        </p:txBody>
      </p:sp>
    </p:spTree>
    <p:extLst>
      <p:ext uri="{BB962C8B-B14F-4D97-AF65-F5344CB8AC3E}">
        <p14:creationId xmlns:p14="http://schemas.microsoft.com/office/powerpoint/2010/main" val="20554197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12" y="260648"/>
            <a:ext cx="4296203" cy="6322714"/>
          </a:xfrm>
        </p:spPr>
      </p:pic>
      <p:sp>
        <p:nvSpPr>
          <p:cNvPr id="7" name="PoljeZBesedilom 6"/>
          <p:cNvSpPr txBox="1"/>
          <p:nvPr/>
        </p:nvSpPr>
        <p:spPr>
          <a:xfrm>
            <a:off x="608093" y="1772816"/>
            <a:ext cx="8017561" cy="2962513"/>
          </a:xfrm>
          <a:prstGeom prst="flowChartAlternateProcess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l-SI" sz="2400" dirty="0" smtClean="0"/>
              <a:t>Individualno ocenite stopnjo </a:t>
            </a:r>
            <a:r>
              <a:rPr lang="sl-SI" sz="2400" dirty="0" err="1" smtClean="0"/>
              <a:t>vsešolske</a:t>
            </a:r>
            <a:r>
              <a:rPr lang="sl-SI" sz="2400" dirty="0" smtClean="0"/>
              <a:t> </a:t>
            </a:r>
            <a:r>
              <a:rPr lang="sl-SI" sz="2400" dirty="0" err="1" smtClean="0"/>
              <a:t>vpeljanosti</a:t>
            </a:r>
            <a:r>
              <a:rPr lang="sl-SI" sz="2400" dirty="0" smtClean="0"/>
              <a:t> </a:t>
            </a:r>
            <a:r>
              <a:rPr lang="sl-SI" sz="2400" dirty="0" err="1" smtClean="0"/>
              <a:t>integrativnega</a:t>
            </a:r>
            <a:r>
              <a:rPr lang="sl-SI" sz="2400" dirty="0" smtClean="0"/>
              <a:t> </a:t>
            </a:r>
            <a:r>
              <a:rPr lang="sl-SI" sz="2400" dirty="0" err="1" smtClean="0"/>
              <a:t>kurikula</a:t>
            </a:r>
            <a:r>
              <a:rPr lang="sl-SI" sz="2400" dirty="0" smtClean="0"/>
              <a:t>. Identificirajte dosežke in pomanjkljivosti. Poiščite razloge za stanje.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400" dirty="0" smtClean="0"/>
              <a:t>V </a:t>
            </a:r>
            <a:r>
              <a:rPr lang="sl-SI" sz="2400" dirty="0"/>
              <a:t>skupini drug drugemu predstavite svoja mnenja in ocene.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400" dirty="0"/>
              <a:t>Drug drugemu predlagajte možnosti za izboljšave in sami razmišljajte o možnih </a:t>
            </a:r>
            <a:r>
              <a:rPr lang="sl-SI" sz="2400" dirty="0" smtClean="0"/>
              <a:t>spremembah.</a:t>
            </a:r>
            <a:endParaRPr lang="sl-SI" sz="2400" dirty="0"/>
          </a:p>
        </p:txBody>
      </p:sp>
      <p:sp>
        <p:nvSpPr>
          <p:cNvPr id="6" name="Naslov 4"/>
          <p:cNvSpPr txBox="1">
            <a:spLocks/>
          </p:cNvSpPr>
          <p:nvPr/>
        </p:nvSpPr>
        <p:spPr bwMode="auto">
          <a:xfrm>
            <a:off x="4139952" y="260648"/>
            <a:ext cx="4680520" cy="1584176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  <a:t>REFLEKSIJA 2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608092" y="5805264"/>
            <a:ext cx="8017561" cy="442674"/>
          </a:xfrm>
          <a:prstGeom prst="flowChartAlternateProcess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/>
              <a:t>Trajanje</a:t>
            </a:r>
            <a:r>
              <a:rPr lang="sl-SI" sz="2000" dirty="0" smtClean="0"/>
              <a:t>: </a:t>
            </a:r>
            <a:r>
              <a:rPr lang="sl-SI" sz="2000" b="1" dirty="0" smtClean="0"/>
              <a:t>45 min </a:t>
            </a:r>
            <a:r>
              <a:rPr lang="sl-SI" sz="2000" dirty="0" smtClean="0"/>
              <a:t>(30 za individualne refleksije in 15 za poročanja)</a:t>
            </a:r>
          </a:p>
        </p:txBody>
      </p:sp>
    </p:spTree>
    <p:extLst>
      <p:ext uri="{BB962C8B-B14F-4D97-AF65-F5344CB8AC3E}">
        <p14:creationId xmlns:p14="http://schemas.microsoft.com/office/powerpoint/2010/main" val="313723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dirty="0" smtClean="0">
                <a:solidFill>
                  <a:schemeClr val="bg1"/>
                </a:solidFill>
                <a:latin typeface="Arial Rounded MT Bold" pitchFamily="34" charset="0"/>
              </a:rPr>
              <a:t>Možni  scenarij(i) za vpeljavo KP/TP na </a:t>
            </a:r>
            <a:r>
              <a:rPr lang="sl-SI" sz="3200" dirty="0" err="1" smtClean="0">
                <a:solidFill>
                  <a:schemeClr val="bg1"/>
                </a:solidFill>
                <a:latin typeface="Arial Rounded MT Bold" pitchFamily="34" charset="0"/>
              </a:rPr>
              <a:t>vsešolsko</a:t>
            </a:r>
            <a:r>
              <a:rPr lang="sl-SI" sz="3200" dirty="0" smtClean="0">
                <a:solidFill>
                  <a:schemeClr val="bg1"/>
                </a:solidFill>
                <a:latin typeface="Arial Rounded MT Bold" pitchFamily="34" charset="0"/>
              </a:rPr>
              <a:t> raven (</a:t>
            </a:r>
            <a:r>
              <a:rPr lang="sl-SI" sz="3200" cap="none" dirty="0" smtClean="0">
                <a:solidFill>
                  <a:schemeClr val="bg1"/>
                </a:solidFill>
                <a:latin typeface="Arial Rounded MT Bold" pitchFamily="34" charset="0"/>
              </a:rPr>
              <a:t>v</a:t>
            </a:r>
            <a:r>
              <a:rPr lang="sl-SI" sz="3200" dirty="0" smtClean="0">
                <a:solidFill>
                  <a:schemeClr val="bg1"/>
                </a:solidFill>
                <a:latin typeface="Arial Rounded MT Bold" pitchFamily="34" charset="0"/>
              </a:rPr>
              <a:t> ŠIK)</a:t>
            </a:r>
            <a:endParaRPr lang="sl-SI" sz="3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5" name="Ograda besedil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bg1"/>
                </a:solidFill>
                <a:latin typeface="Arial Rounded MT Bold" pitchFamily="34" charset="0"/>
              </a:rPr>
              <a:t>Posodobitev </a:t>
            </a:r>
            <a:r>
              <a:rPr lang="sl-SI" b="1" dirty="0" err="1" smtClean="0">
                <a:solidFill>
                  <a:schemeClr val="bg1"/>
                </a:solidFill>
                <a:latin typeface="Arial Rounded MT Bold" pitchFamily="34" charset="0"/>
              </a:rPr>
              <a:t>kurikularnega</a:t>
            </a:r>
            <a:r>
              <a:rPr lang="sl-SI" b="1" dirty="0" smtClean="0">
                <a:solidFill>
                  <a:schemeClr val="bg1"/>
                </a:solidFill>
                <a:latin typeface="Arial Rounded MT Bold" pitchFamily="34" charset="0"/>
              </a:rPr>
              <a:t> procesa …</a:t>
            </a:r>
            <a:endParaRPr lang="sl-SI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1027" name="Picture 3" descr="D:\SLIKE\GRAFIKA\Teamwork\AssessThatTe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3683128" cy="3586590"/>
          </a:xfrm>
          <a:prstGeom prst="wedgeEllipseCallout">
            <a:avLst>
              <a:gd name="adj1" fmla="val -41699"/>
              <a:gd name="adj2" fmla="val 5277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6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solidFill>
            <a:srgbClr val="000099"/>
          </a:solidFill>
        </p:spPr>
        <p:txBody>
          <a:bodyPr/>
          <a:lstStyle/>
          <a:p>
            <a:pPr algn="r"/>
            <a:r>
              <a:rPr lang="sl-SI" sz="2800" dirty="0" smtClean="0">
                <a:solidFill>
                  <a:schemeClr val="bg1"/>
                </a:solidFill>
                <a:latin typeface="Arial Rounded MT Bold" pitchFamily="34" charset="0"/>
              </a:rPr>
              <a:t>Spodbude za razmislek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090244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r>
              <a:rPr lang="sl-SI" sz="2400" dirty="0" smtClean="0">
                <a:solidFill>
                  <a:srgbClr val="C00000"/>
                </a:solidFill>
                <a:latin typeface="Arial Rounded MT Bold" pitchFamily="34" charset="0"/>
              </a:rPr>
              <a:t>Makro, </a:t>
            </a:r>
            <a:r>
              <a:rPr lang="sl-SI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mezo</a:t>
            </a:r>
            <a:r>
              <a:rPr lang="sl-SI" sz="2400" dirty="0" smtClean="0">
                <a:solidFill>
                  <a:srgbClr val="C00000"/>
                </a:solidFill>
                <a:latin typeface="Arial Rounded MT Bold" pitchFamily="34" charset="0"/>
              </a:rPr>
              <a:t> in </a:t>
            </a:r>
            <a:r>
              <a:rPr lang="sl-SI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mikro</a:t>
            </a:r>
            <a:r>
              <a:rPr lang="sl-SI" sz="2400" dirty="0" smtClean="0">
                <a:solidFill>
                  <a:srgbClr val="C00000"/>
                </a:solidFill>
                <a:latin typeface="Arial Rounded MT Bold" pitchFamily="34" charset="0"/>
              </a:rPr>
              <a:t> raven:</a:t>
            </a:r>
          </a:p>
          <a:p>
            <a:endParaRPr lang="sl-SI" sz="2400" dirty="0" smtClean="0">
              <a:solidFill>
                <a:schemeClr val="accent6"/>
              </a:solidFill>
              <a:latin typeface="Arial Rounded MT Bold" pitchFamily="34" charset="0"/>
            </a:endParaRPr>
          </a:p>
          <a:p>
            <a:r>
              <a:rPr lang="sl-SI" sz="8800" dirty="0">
                <a:solidFill>
                  <a:schemeClr val="accent6"/>
                </a:solidFill>
                <a:latin typeface="Arial Rounded MT Bold" pitchFamily="34" charset="0"/>
              </a:rPr>
              <a:t>?</a:t>
            </a:r>
            <a:endParaRPr lang="sl-SI" sz="8800" dirty="0" smtClean="0">
              <a:solidFill>
                <a:schemeClr val="accent6"/>
              </a:solidFill>
              <a:latin typeface="Arial Rounded MT Bold" pitchFamily="34" charset="0"/>
            </a:endParaRPr>
          </a:p>
          <a:p>
            <a:pPr algn="r"/>
            <a:endParaRPr lang="sl-SI" sz="2400" dirty="0" smtClean="0">
              <a:solidFill>
                <a:schemeClr val="accent6"/>
              </a:solidFill>
              <a:latin typeface="Arial Rounded MT Bold" pitchFamily="34" charset="0"/>
            </a:endParaRPr>
          </a:p>
          <a:p>
            <a:pPr algn="r"/>
            <a:endParaRPr lang="sl-SI" sz="2400" dirty="0">
              <a:solidFill>
                <a:schemeClr val="accent6"/>
              </a:solidFill>
              <a:latin typeface="Arial Rounded MT Bold" pitchFamily="34" charset="0"/>
            </a:endParaRPr>
          </a:p>
          <a:p>
            <a:pPr algn="r"/>
            <a:endParaRPr lang="sl-SI" sz="2400" dirty="0" smtClean="0">
              <a:solidFill>
                <a:schemeClr val="accent6"/>
              </a:solidFill>
              <a:latin typeface="Arial Rounded MT Bold" pitchFamily="34" charset="0"/>
            </a:endParaRPr>
          </a:p>
          <a:p>
            <a:endParaRPr lang="sl-SI" sz="1200" dirty="0" smtClean="0">
              <a:solidFill>
                <a:schemeClr val="accent6"/>
              </a:solidFill>
              <a:latin typeface="Arial Rounded MT Bold" pitchFamily="34" charset="0"/>
            </a:endParaRPr>
          </a:p>
          <a:p>
            <a:endParaRPr lang="sl-SI" sz="2000" dirty="0" smtClean="0">
              <a:solidFill>
                <a:schemeClr val="accent6"/>
              </a:solidFill>
              <a:latin typeface="Arial Rounded MT Bold" pitchFamily="34" charset="0"/>
            </a:endParaRPr>
          </a:p>
          <a:p>
            <a:endParaRPr lang="sl-SI" sz="2000" dirty="0">
              <a:solidFill>
                <a:schemeClr val="accent6"/>
              </a:solidFill>
              <a:latin typeface="Arial Rounded MT Bold" pitchFamily="34" charset="0"/>
            </a:endParaRPr>
          </a:p>
          <a:p>
            <a:endParaRPr lang="sl-SI" sz="2000" dirty="0" smtClean="0">
              <a:solidFill>
                <a:schemeClr val="accent6"/>
              </a:solidFill>
              <a:latin typeface="Arial Rounded MT Bold" pitchFamily="34" charset="0"/>
            </a:endParaRPr>
          </a:p>
          <a:p>
            <a:pPr algn="r"/>
            <a:endParaRPr lang="sl-SI" sz="2400" dirty="0">
              <a:solidFill>
                <a:schemeClr val="accent6"/>
              </a:solidFill>
              <a:latin typeface="Arial Rounded MT Bold" pitchFamily="34" charset="0"/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2087724" y="3429000"/>
            <a:ext cx="1539818" cy="733663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324302"/>
          </a:xfrm>
        </p:spPr>
        <p:txBody>
          <a:bodyPr/>
          <a:lstStyle/>
          <a:p>
            <a:pPr marL="0" indent="0">
              <a:buNone/>
            </a:pPr>
            <a:r>
              <a:rPr lang="sl-SI" sz="2800" b="1" dirty="0" smtClean="0">
                <a:solidFill>
                  <a:srgbClr val="C00000"/>
                </a:solidFill>
                <a:latin typeface="Arial Rounded MT Bold" pitchFamily="34" charset="0"/>
              </a:rPr>
              <a:t>Ključna </a:t>
            </a:r>
            <a:r>
              <a:rPr lang="sl-SI" sz="2800" b="1" dirty="0">
                <a:solidFill>
                  <a:srgbClr val="C00000"/>
                </a:solidFill>
                <a:latin typeface="Arial Rounded MT Bold" pitchFamily="34" charset="0"/>
              </a:rPr>
              <a:t>kompetenca kot povezovalni </a:t>
            </a:r>
            <a:r>
              <a:rPr lang="sl-SI" sz="2800" b="1" dirty="0" smtClean="0">
                <a:solidFill>
                  <a:srgbClr val="C00000"/>
                </a:solidFill>
                <a:latin typeface="Arial Rounded MT Bold" pitchFamily="34" charset="0"/>
              </a:rPr>
              <a:t>element:</a:t>
            </a:r>
          </a:p>
          <a:p>
            <a:pPr marL="0" indent="0">
              <a:buNone/>
            </a:pPr>
            <a:endParaRPr lang="sl-SI" sz="2800" b="1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sl-SI" sz="2400" b="1" dirty="0" smtClean="0"/>
              <a:t>Npr.:</a:t>
            </a:r>
            <a:endParaRPr lang="sl-SI" sz="2400" b="1" dirty="0"/>
          </a:p>
          <a:p>
            <a:r>
              <a:rPr lang="sl-SI" sz="2400" b="1" dirty="0" smtClean="0">
                <a:solidFill>
                  <a:srgbClr val="C00000"/>
                </a:solidFill>
              </a:rPr>
              <a:t>SPORAZUMEVANJE V TUJIH JEZIKIH kot </a:t>
            </a:r>
          </a:p>
          <a:p>
            <a:r>
              <a:rPr lang="sl-SI" sz="2400" b="1" dirty="0" smtClean="0">
                <a:solidFill>
                  <a:srgbClr val="C00000"/>
                </a:solidFill>
              </a:rPr>
              <a:t>transverzalna </a:t>
            </a:r>
            <a:r>
              <a:rPr lang="sl-SI" sz="2400" b="1" dirty="0">
                <a:solidFill>
                  <a:srgbClr val="C00000"/>
                </a:solidFill>
              </a:rPr>
              <a:t>ključna kompetenca in </a:t>
            </a:r>
            <a:r>
              <a:rPr lang="sl-SI" sz="2400" dirty="0">
                <a:solidFill>
                  <a:srgbClr val="C00000"/>
                </a:solidFill>
              </a:rPr>
              <a:t>(zato) </a:t>
            </a:r>
            <a:endParaRPr lang="sl-SI" sz="2400" dirty="0" smtClean="0">
              <a:solidFill>
                <a:srgbClr val="C00000"/>
              </a:solidFill>
            </a:endParaRPr>
          </a:p>
          <a:p>
            <a:r>
              <a:rPr lang="sl-SI" sz="2400" b="1" dirty="0" err="1" smtClean="0">
                <a:solidFill>
                  <a:srgbClr val="C00000"/>
                </a:solidFill>
              </a:rPr>
              <a:t>kroskurikularni</a:t>
            </a:r>
            <a:r>
              <a:rPr lang="sl-SI" sz="2400" b="1" dirty="0" smtClean="0">
                <a:solidFill>
                  <a:srgbClr val="C00000"/>
                </a:solidFill>
              </a:rPr>
              <a:t> </a:t>
            </a:r>
            <a:r>
              <a:rPr lang="sl-SI" sz="2400" b="1" dirty="0">
                <a:solidFill>
                  <a:srgbClr val="C00000"/>
                </a:solidFill>
              </a:rPr>
              <a:t>cilj </a:t>
            </a:r>
          </a:p>
          <a:p>
            <a:endParaRPr lang="sl-SI" sz="2000" b="1" dirty="0" smtClean="0"/>
          </a:p>
          <a:p>
            <a:r>
              <a:rPr lang="sl-SI" sz="2400" b="1" dirty="0" smtClean="0"/>
              <a:t>več </a:t>
            </a:r>
            <a:r>
              <a:rPr lang="sl-SI" sz="2400" b="1" dirty="0"/>
              <a:t>kot le občasne skupne </a:t>
            </a:r>
            <a:r>
              <a:rPr lang="sl-SI" sz="2400" b="1" dirty="0" smtClean="0"/>
              <a:t>ure</a:t>
            </a:r>
            <a:endParaRPr lang="sl-SI" sz="2400" dirty="0"/>
          </a:p>
          <a:p>
            <a:r>
              <a:rPr lang="sl-SI" sz="2400" dirty="0"/>
              <a:t>npr. </a:t>
            </a:r>
            <a:r>
              <a:rPr lang="sl-SI" sz="2400" i="1" dirty="0"/>
              <a:t>sistematična uporaba tujejezične literature pri vseh predmetih </a:t>
            </a:r>
            <a:r>
              <a:rPr lang="sl-SI" sz="2400" dirty="0" smtClean="0"/>
              <a:t>(</a:t>
            </a:r>
            <a:r>
              <a:rPr lang="sl-SI" sz="2400" dirty="0" smtClean="0">
                <a:sym typeface="Wingdings 3"/>
              </a:rPr>
              <a:t> </a:t>
            </a:r>
            <a:r>
              <a:rPr lang="sl-SI" sz="2400" dirty="0" smtClean="0">
                <a:sym typeface="Wingdings 3" pitchFamily="18" charset="2"/>
              </a:rPr>
              <a:t>avtentična raba jezika …) …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46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13606" y="2420888"/>
            <a:ext cx="8424863" cy="1511300"/>
          </a:xfrm>
          <a:prstGeom prst="flowChartAlternateProcess">
            <a:avLst/>
          </a:prstGeom>
          <a:solidFill>
            <a:srgbClr val="E2E2F6"/>
          </a:solidFill>
          <a:ln w="38100">
            <a:solidFill>
              <a:schemeClr val="accent6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sl-SI" sz="2800" b="1" kern="0" dirty="0" smtClean="0">
                <a:solidFill>
                  <a:schemeClr val="accent6"/>
                </a:solidFill>
                <a:latin typeface="Arial Rounded MT Bold" pitchFamily="34" charset="0"/>
              </a:rPr>
              <a:t>IZVEDBENI KURIKUL</a:t>
            </a:r>
            <a:r>
              <a:rPr lang="sl-SI" sz="2800" kern="0" dirty="0" smtClean="0">
                <a:solidFill>
                  <a:schemeClr val="accent6"/>
                </a:solidFill>
                <a:latin typeface="Arial Rounded MT Bold" pitchFamily="34" charset="0"/>
              </a:rPr>
              <a:t> </a:t>
            </a:r>
            <a:r>
              <a:rPr lang="sl-SI" sz="2000" kern="0" dirty="0" smtClean="0">
                <a:latin typeface="+mn-lt"/>
              </a:rPr>
              <a:t>(</a:t>
            </a:r>
            <a:r>
              <a:rPr lang="sl-SI" sz="2000" i="1" kern="0" dirty="0" err="1">
                <a:latin typeface="+mn-lt"/>
              </a:rPr>
              <a:t>school</a:t>
            </a:r>
            <a:r>
              <a:rPr lang="sl-SI" sz="2000" i="1" kern="0" dirty="0">
                <a:latin typeface="+mn-lt"/>
              </a:rPr>
              <a:t> </a:t>
            </a:r>
            <a:r>
              <a:rPr lang="sl-SI" sz="2000" i="1" kern="0" dirty="0" err="1">
                <a:latin typeface="+mn-lt"/>
              </a:rPr>
              <a:t>curriculum</a:t>
            </a:r>
            <a:r>
              <a:rPr lang="sl-SI" sz="2000" kern="0" dirty="0">
                <a:latin typeface="+mn-lt"/>
              </a:rPr>
              <a:t>)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sl-SI" sz="2800" dirty="0" smtClean="0">
                <a:solidFill>
                  <a:schemeClr val="accent6"/>
                </a:solidFill>
                <a:sym typeface="Wingdings 3"/>
              </a:rPr>
              <a:t></a:t>
            </a:r>
            <a:r>
              <a:rPr lang="sl-SI" sz="2800" b="1" u="sng" kern="0" dirty="0" smtClean="0">
                <a:solidFill>
                  <a:schemeClr val="accent6"/>
                </a:solidFill>
                <a:latin typeface="+mn-lt"/>
              </a:rPr>
              <a:t>šolski kurikul</a:t>
            </a:r>
            <a:r>
              <a:rPr lang="sl-SI" sz="2800" b="1" kern="0" dirty="0" smtClean="0">
                <a:solidFill>
                  <a:schemeClr val="accent6"/>
                </a:solidFill>
                <a:latin typeface="+mn-lt"/>
              </a:rPr>
              <a:t>: </a:t>
            </a:r>
            <a:r>
              <a:rPr lang="sl-SI" sz="2800" kern="0" dirty="0">
                <a:latin typeface="Arial Narrow" pitchFamily="34" charset="0"/>
              </a:rPr>
              <a:t>prilagoditev nacionalega kurikula na ravni </a:t>
            </a:r>
            <a:r>
              <a:rPr lang="sl-SI" sz="2800" kern="0" dirty="0" smtClean="0">
                <a:latin typeface="Arial Narrow" pitchFamily="34" charset="0"/>
              </a:rPr>
              <a:t>šole (</a:t>
            </a:r>
            <a:r>
              <a:rPr lang="sl-SI" sz="2800" kern="0" dirty="0" smtClean="0">
                <a:latin typeface="Arial Narrow" pitchFamily="34" charset="0"/>
                <a:sym typeface="Wingdings 3"/>
              </a:rPr>
              <a:t></a:t>
            </a:r>
            <a:r>
              <a:rPr lang="sl-SI" sz="2800" kern="0" dirty="0" smtClean="0">
                <a:latin typeface="Arial Narrow" pitchFamily="34" charset="0"/>
              </a:rPr>
              <a:t>izvedbeni načrt …)</a:t>
            </a:r>
            <a:endParaRPr lang="sl-SI" sz="2800" kern="0" dirty="0">
              <a:latin typeface="Arial Narrow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endParaRPr lang="sl-SI" sz="2000" b="1" kern="0" dirty="0">
              <a:solidFill>
                <a:schemeClr val="accent2"/>
              </a:solidFill>
              <a:latin typeface="+mn-lt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endParaRPr lang="sl-SI" sz="1200" b="1" kern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" name="Ograda vsebine 3"/>
          <p:cNvSpPr txBox="1">
            <a:spLocks/>
          </p:cNvSpPr>
          <p:nvPr/>
        </p:nvSpPr>
        <p:spPr bwMode="auto">
          <a:xfrm>
            <a:off x="4490319" y="4149080"/>
            <a:ext cx="4248150" cy="2448272"/>
          </a:xfrm>
          <a:prstGeom prst="flowChartAlternateProcess">
            <a:avLst/>
          </a:prstGeom>
          <a:solidFill>
            <a:srgbClr val="F7FFEF"/>
          </a:solidFill>
          <a:ln w="38100">
            <a:solidFill>
              <a:schemeClr val="accent6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sl-SI" sz="2800" b="1" u="sng" kern="0" dirty="0">
                <a:solidFill>
                  <a:schemeClr val="accent6"/>
                </a:solidFill>
                <a:latin typeface="Arial Rounded MT Bold" pitchFamily="34" charset="0"/>
                <a:cs typeface="Arial" charset="0"/>
              </a:rPr>
              <a:t>DOSEŽENI</a:t>
            </a:r>
            <a:r>
              <a:rPr lang="sl-SI" sz="2800" b="1" kern="0" dirty="0">
                <a:solidFill>
                  <a:schemeClr val="accent6"/>
                </a:solidFill>
                <a:latin typeface="Arial Rounded MT Bold" pitchFamily="34" charset="0"/>
                <a:cs typeface="Arial" charset="0"/>
              </a:rPr>
              <a:t> </a:t>
            </a:r>
            <a:r>
              <a:rPr lang="sl-SI" sz="2800" b="1" kern="0" dirty="0" err="1" smtClean="0">
                <a:solidFill>
                  <a:schemeClr val="accent6"/>
                </a:solidFill>
                <a:latin typeface="Arial Rounded MT Bold" pitchFamily="34" charset="0"/>
                <a:cs typeface="Arial" charset="0"/>
              </a:rPr>
              <a:t>kurikul</a:t>
            </a:r>
            <a:r>
              <a:rPr lang="sl-SI" sz="2800" kern="0" dirty="0" smtClean="0">
                <a:solidFill>
                  <a:schemeClr val="accent6"/>
                </a:solidFill>
                <a:latin typeface="Arial Rounded MT Bold" pitchFamily="34" charset="0"/>
                <a:cs typeface="Arial" charset="0"/>
              </a:rPr>
              <a:t> </a:t>
            </a:r>
            <a:r>
              <a:rPr lang="sl-SI" sz="2000" kern="0" dirty="0">
                <a:latin typeface="+mn-lt"/>
                <a:cs typeface="Arial" charset="0"/>
              </a:rPr>
              <a:t>(</a:t>
            </a:r>
            <a:r>
              <a:rPr lang="sl-SI" sz="2000" i="1" kern="0" dirty="0" err="1">
                <a:latin typeface="+mn-lt"/>
                <a:cs typeface="Arial" charset="0"/>
              </a:rPr>
              <a:t>achieved</a:t>
            </a:r>
            <a:r>
              <a:rPr lang="sl-SI" sz="2000" i="1" kern="0" dirty="0">
                <a:latin typeface="+mn-lt"/>
                <a:cs typeface="Arial" charset="0"/>
              </a:rPr>
              <a:t> </a:t>
            </a:r>
            <a:r>
              <a:rPr lang="sl-SI" sz="2000" i="1" kern="0" dirty="0" err="1">
                <a:latin typeface="+mn-lt"/>
                <a:cs typeface="Arial" charset="0"/>
              </a:rPr>
              <a:t>curriculum</a:t>
            </a:r>
            <a:r>
              <a:rPr lang="sl-SI" sz="2000" kern="0" dirty="0">
                <a:latin typeface="+mn-lt"/>
                <a:cs typeface="Arial" charset="0"/>
              </a:rPr>
              <a:t>) </a:t>
            </a:r>
            <a:endParaRPr lang="sl-SI" sz="2000" kern="0" dirty="0" smtClean="0">
              <a:latin typeface="+mn-lt"/>
              <a:cs typeface="Arial" charset="0"/>
            </a:endParaRPr>
          </a:p>
          <a:p>
            <a:pPr>
              <a:spcBef>
                <a:spcPts val="0"/>
              </a:spcBef>
              <a:defRPr/>
            </a:pPr>
            <a:endParaRPr lang="sl-SI" sz="2000" kern="0" dirty="0">
              <a:latin typeface="+mn-lt"/>
              <a:cs typeface="Arial" charset="0"/>
            </a:endParaRPr>
          </a:p>
          <a:p>
            <a:pPr marL="342900" indent="-342900">
              <a:lnSpc>
                <a:spcPts val="2200"/>
              </a:lnSpc>
              <a:spcBef>
                <a:spcPts val="0"/>
              </a:spcBef>
              <a:defRPr/>
            </a:pPr>
            <a:r>
              <a:rPr lang="sl-SI" sz="2800" kern="0" dirty="0" smtClean="0">
                <a:latin typeface="+mn-lt"/>
                <a:sym typeface="Wingdings 3"/>
              </a:rPr>
              <a:t></a:t>
            </a:r>
            <a:r>
              <a:rPr lang="sl-SI" sz="1200" kern="0" dirty="0" smtClean="0">
                <a:latin typeface="+mn-lt"/>
                <a:sym typeface="Wingdings 3"/>
              </a:rPr>
              <a:t> </a:t>
            </a:r>
            <a:r>
              <a:rPr lang="sl-SI" sz="2400" kern="0" dirty="0" smtClean="0">
                <a:latin typeface="+mn-lt"/>
              </a:rPr>
              <a:t>vrednotenje </a:t>
            </a:r>
            <a:r>
              <a:rPr lang="sl-SI" sz="2400" kern="0" dirty="0">
                <a:latin typeface="+mn-lt"/>
              </a:rPr>
              <a:t>dosežkov </a:t>
            </a:r>
            <a:r>
              <a:rPr lang="sl-SI" sz="2400" kern="0" dirty="0" smtClean="0">
                <a:latin typeface="+mn-lt"/>
              </a:rPr>
              <a:t>dijakov</a:t>
            </a:r>
            <a:r>
              <a:rPr lang="sl-SI" sz="2800" kern="0" dirty="0" smtClean="0">
                <a:latin typeface="+mn-lt"/>
              </a:rPr>
              <a:t> </a:t>
            </a:r>
            <a:r>
              <a:rPr lang="sl-SI" kern="0" dirty="0">
                <a:latin typeface="+mn-lt"/>
              </a:rPr>
              <a:t>(formativno in sumativno, interno in eksterno preverjanje in ocenjevanje znanja)</a:t>
            </a:r>
          </a:p>
          <a:p>
            <a:pPr marL="342900" indent="-342900">
              <a:lnSpc>
                <a:spcPts val="2200"/>
              </a:lnSpc>
              <a:spcBef>
                <a:spcPct val="20000"/>
              </a:spcBef>
              <a:buFontTx/>
              <a:buChar char="•"/>
              <a:defRPr/>
            </a:pPr>
            <a:endParaRPr lang="sl-SI" sz="2000" kern="0" dirty="0">
              <a:latin typeface="+mn-lt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496300" cy="620713"/>
          </a:xfrm>
          <a:solidFill>
            <a:schemeClr val="accent6"/>
          </a:solidFill>
        </p:spPr>
        <p:txBody>
          <a:bodyPr/>
          <a:lstStyle/>
          <a:p>
            <a:pPr algn="ctr">
              <a:defRPr/>
            </a:pPr>
            <a: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  <a:t>VRSTE / TIPI KURIKULA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23850" y="1125538"/>
            <a:ext cx="8424863" cy="107950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sl-SI" b="1" u="sng" dirty="0" smtClean="0">
                <a:solidFill>
                  <a:srgbClr val="C00000"/>
                </a:solidFill>
                <a:latin typeface="Arial Rounded MT Bold" pitchFamily="34" charset="0"/>
              </a:rPr>
              <a:t>NAMERAVANI</a:t>
            </a:r>
            <a:r>
              <a:rPr lang="sl-SI" b="1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sl-SI" b="1" dirty="0" err="1" smtClean="0">
                <a:solidFill>
                  <a:srgbClr val="C00000"/>
                </a:solidFill>
                <a:latin typeface="Arial Rounded MT Bold" pitchFamily="34" charset="0"/>
              </a:rPr>
              <a:t>kurikul</a:t>
            </a:r>
            <a:r>
              <a:rPr lang="sl-SI" b="1" dirty="0" smtClean="0">
                <a:solidFill>
                  <a:srgbClr val="C00000"/>
                </a:solidFill>
                <a:latin typeface="Arial Rounded MT Bold" pitchFamily="34" charset="0"/>
              </a:rPr>
              <a:t>(um)</a:t>
            </a:r>
            <a:r>
              <a:rPr lang="sl-SI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sl-SI" sz="2000" dirty="0" smtClean="0">
                <a:solidFill>
                  <a:srgbClr val="C00000"/>
                </a:solidFill>
              </a:rPr>
              <a:t>(</a:t>
            </a:r>
            <a:r>
              <a:rPr lang="sl-SI" sz="2000" i="1" dirty="0" err="1" smtClean="0"/>
              <a:t>intended</a:t>
            </a:r>
            <a:r>
              <a:rPr lang="sl-SI" sz="2000" i="1" dirty="0" smtClean="0"/>
              <a:t> </a:t>
            </a:r>
            <a:r>
              <a:rPr lang="sl-SI" sz="2000" i="1" dirty="0" smtClean="0">
                <a:sym typeface="Symbol" pitchFamily="18" charset="2"/>
              </a:rPr>
              <a:t>= </a:t>
            </a:r>
            <a:r>
              <a:rPr lang="sl-SI" sz="2000" i="1" dirty="0" err="1" smtClean="0">
                <a:sym typeface="Symbol" pitchFamily="18" charset="2"/>
              </a:rPr>
              <a:t>national</a:t>
            </a:r>
            <a:r>
              <a:rPr lang="sl-SI" sz="2000" i="1" dirty="0" smtClean="0">
                <a:sym typeface="Symbol" pitchFamily="18" charset="2"/>
              </a:rPr>
              <a:t> </a:t>
            </a:r>
            <a:r>
              <a:rPr lang="sl-SI" sz="2000" i="1" dirty="0" err="1" smtClean="0"/>
              <a:t>curriculum</a:t>
            </a:r>
            <a:r>
              <a:rPr lang="sl-SI" sz="2000" dirty="0" smtClean="0"/>
              <a:t>)  </a:t>
            </a:r>
            <a:r>
              <a:rPr lang="sl-SI" dirty="0" smtClean="0">
                <a:sym typeface="Wingdings 3"/>
              </a:rPr>
              <a:t></a:t>
            </a:r>
            <a:r>
              <a:rPr lang="sl-SI" sz="2000" dirty="0" smtClean="0"/>
              <a:t> </a:t>
            </a:r>
            <a:r>
              <a:rPr lang="sl-SI" dirty="0" smtClean="0"/>
              <a:t>uradni, </a:t>
            </a:r>
            <a:r>
              <a:rPr lang="sl-SI" b="1" u="sng" dirty="0" smtClean="0"/>
              <a:t>nacionalni</a:t>
            </a:r>
            <a:r>
              <a:rPr lang="sl-SI" dirty="0" smtClean="0"/>
              <a:t> </a:t>
            </a:r>
            <a:r>
              <a:rPr lang="sl-SI" b="1" dirty="0" smtClean="0"/>
              <a:t>kurikul(um)</a:t>
            </a:r>
            <a:endParaRPr lang="sl-SI" sz="2000" b="1" dirty="0" smtClean="0">
              <a:solidFill>
                <a:schemeClr val="accent2"/>
              </a:solidFill>
            </a:endParaRPr>
          </a:p>
          <a:p>
            <a:pPr lvl="1">
              <a:buFontTx/>
              <a:buChar char="•"/>
            </a:pPr>
            <a:endParaRPr lang="sl-SI" sz="1200" b="1" dirty="0" smtClean="0">
              <a:solidFill>
                <a:schemeClr val="accent2"/>
              </a:solidFill>
            </a:endParaRPr>
          </a:p>
        </p:txBody>
      </p:sp>
      <p:sp>
        <p:nvSpPr>
          <p:cNvPr id="3076" name="Ograda vsebine 3"/>
          <p:cNvSpPr>
            <a:spLocks noGrp="1"/>
          </p:cNvSpPr>
          <p:nvPr>
            <p:ph sz="half" idx="2"/>
          </p:nvPr>
        </p:nvSpPr>
        <p:spPr>
          <a:xfrm>
            <a:off x="336477" y="4149080"/>
            <a:ext cx="4091507" cy="2448272"/>
          </a:xfrm>
          <a:prstGeom prst="flowChartAlternateProcess">
            <a:avLst/>
          </a:prstGeom>
          <a:solidFill>
            <a:srgbClr val="F7FFEF">
              <a:alpha val="54902"/>
            </a:srgbClr>
          </a:solidFill>
          <a:ln w="38100">
            <a:solidFill>
              <a:schemeClr val="accent6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sl-SI" b="1" u="sng" dirty="0" smtClean="0">
                <a:solidFill>
                  <a:schemeClr val="accent2"/>
                </a:solidFill>
                <a:latin typeface="Arial Rounded MT Bold" pitchFamily="34" charset="0"/>
              </a:rPr>
              <a:t>IZVEDENI</a:t>
            </a:r>
            <a:r>
              <a:rPr lang="sl-SI" b="1" dirty="0" smtClean="0">
                <a:solidFill>
                  <a:schemeClr val="accent2"/>
                </a:solidFill>
                <a:latin typeface="Arial Rounded MT Bold" pitchFamily="34" charset="0"/>
              </a:rPr>
              <a:t> </a:t>
            </a:r>
            <a:r>
              <a:rPr lang="sl-SI" b="1" dirty="0" err="1" smtClean="0">
                <a:solidFill>
                  <a:schemeClr val="accent2"/>
                </a:solidFill>
                <a:latin typeface="Arial Rounded MT Bold" pitchFamily="34" charset="0"/>
              </a:rPr>
              <a:t>kurikul</a:t>
            </a:r>
            <a:r>
              <a:rPr lang="sl-SI" dirty="0" smtClean="0">
                <a:latin typeface="Arial Rounded MT Bold" pitchFamily="34" charset="0"/>
              </a:rPr>
              <a:t> </a:t>
            </a:r>
            <a:r>
              <a:rPr lang="sl-SI" sz="2000" dirty="0" smtClean="0"/>
              <a:t>(</a:t>
            </a:r>
            <a:r>
              <a:rPr lang="sl-SI" sz="2000" i="1" dirty="0" err="1" smtClean="0"/>
              <a:t>delivered</a:t>
            </a:r>
            <a:r>
              <a:rPr lang="sl-SI" sz="2000" i="1" dirty="0" smtClean="0"/>
              <a:t> </a:t>
            </a:r>
            <a:r>
              <a:rPr lang="sl-SI" sz="2000" i="1" dirty="0" err="1" smtClean="0"/>
              <a:t>curriculum</a:t>
            </a:r>
            <a:r>
              <a:rPr lang="sl-SI" sz="2000" dirty="0" smtClean="0"/>
              <a:t>) 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endParaRPr lang="sl-SI" dirty="0" smtClean="0">
              <a:sym typeface="Wingdings 3"/>
            </a:endParaRP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sl-SI" dirty="0" smtClean="0">
                <a:sym typeface="Wingdings 3"/>
              </a:rPr>
              <a:t></a:t>
            </a:r>
            <a:r>
              <a:rPr lang="sl-SI" sz="1800" dirty="0" smtClean="0"/>
              <a:t>(</a:t>
            </a:r>
            <a:r>
              <a:rPr lang="sl-SI" sz="2400" dirty="0" smtClean="0"/>
              <a:t>samo)evalvacija dela/delovanja šole</a:t>
            </a:r>
          </a:p>
          <a:p>
            <a:pPr lvl="1">
              <a:buFontTx/>
              <a:buChar char="•"/>
              <a:defRPr/>
            </a:pPr>
            <a:endParaRPr lang="sl-SI" sz="1200" b="1" dirty="0" smtClean="0">
              <a:solidFill>
                <a:srgbClr val="CC0000"/>
              </a:solidFill>
              <a:cs typeface="Arial" charset="0"/>
            </a:endParaRPr>
          </a:p>
          <a:p>
            <a:pPr>
              <a:buFontTx/>
              <a:buNone/>
              <a:defRPr/>
            </a:pP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244515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12" y="260648"/>
            <a:ext cx="4296203" cy="6322714"/>
          </a:xfrm>
        </p:spPr>
      </p:pic>
      <p:sp>
        <p:nvSpPr>
          <p:cNvPr id="7" name="PoljeZBesedilom 6"/>
          <p:cNvSpPr txBox="1"/>
          <p:nvPr/>
        </p:nvSpPr>
        <p:spPr>
          <a:xfrm>
            <a:off x="608093" y="1772816"/>
            <a:ext cx="8017561" cy="2145268"/>
          </a:xfrm>
          <a:prstGeom prst="flowChartAlternateProcess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l-SI" sz="2400" dirty="0" smtClean="0"/>
              <a:t>Izberite si transverzalno kompetenco in skicirajte možen scenarij za njeno </a:t>
            </a:r>
            <a:r>
              <a:rPr lang="sl-SI" sz="2400" dirty="0" err="1" smtClean="0"/>
              <a:t>vsešolsko</a:t>
            </a:r>
            <a:r>
              <a:rPr lang="sl-SI" sz="2400" dirty="0" smtClean="0"/>
              <a:t> vpeljavo v naslednjem šolskem letu.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400" dirty="0" smtClean="0"/>
              <a:t>V </a:t>
            </a:r>
            <a:r>
              <a:rPr lang="sl-SI" sz="2400" dirty="0"/>
              <a:t>skupini drug drugemu predstavite </a:t>
            </a:r>
            <a:r>
              <a:rPr lang="sl-SI" sz="2400" dirty="0" smtClean="0"/>
              <a:t>svoje zamisli.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400" dirty="0" smtClean="0"/>
              <a:t>Kritično prijateljujte.</a:t>
            </a:r>
            <a:endParaRPr lang="sl-SI" sz="2400" dirty="0"/>
          </a:p>
        </p:txBody>
      </p:sp>
      <p:sp>
        <p:nvSpPr>
          <p:cNvPr id="6" name="Naslov 4"/>
          <p:cNvSpPr txBox="1">
            <a:spLocks/>
          </p:cNvSpPr>
          <p:nvPr/>
        </p:nvSpPr>
        <p:spPr bwMode="auto">
          <a:xfrm>
            <a:off x="4139952" y="260648"/>
            <a:ext cx="4680520" cy="1584176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  <a:t>REFLEKSIJA </a:t>
            </a:r>
            <a:r>
              <a:rPr lang="sl-SI" dirty="0">
                <a:solidFill>
                  <a:schemeClr val="bg1"/>
                </a:solidFill>
                <a:latin typeface="Arial Rounded MT Bold" pitchFamily="34" charset="0"/>
              </a:rPr>
              <a:t>3</a:t>
            </a:r>
            <a:endParaRPr lang="sl-SI" dirty="0" smtClean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608092" y="5805264"/>
            <a:ext cx="8017561" cy="783193"/>
          </a:xfrm>
          <a:prstGeom prst="flowChartAlternateProcess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sl-SI" sz="2000" b="1" dirty="0" smtClean="0"/>
              <a:t>Trajanje</a:t>
            </a:r>
            <a:r>
              <a:rPr lang="sl-SI" sz="2000" dirty="0" smtClean="0"/>
              <a:t>: </a:t>
            </a:r>
            <a:r>
              <a:rPr lang="sl-SI" sz="2000" b="1" dirty="0" smtClean="0"/>
              <a:t>45 min </a:t>
            </a:r>
            <a:r>
              <a:rPr lang="sl-SI" sz="2000" dirty="0" smtClean="0"/>
              <a:t>(25 za individualne refleksije in 20 za plenarna poročanja)</a:t>
            </a:r>
          </a:p>
        </p:txBody>
      </p:sp>
    </p:spTree>
    <p:extLst>
      <p:ext uri="{BB962C8B-B14F-4D97-AF65-F5344CB8AC3E}">
        <p14:creationId xmlns:p14="http://schemas.microsoft.com/office/powerpoint/2010/main" val="297800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0321394"/>
              </p:ext>
            </p:extLst>
          </p:nvPr>
        </p:nvGraphicFramePr>
        <p:xfrm>
          <a:off x="457200" y="332656"/>
          <a:ext cx="822960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52120" y="192113"/>
            <a:ext cx="3275906" cy="898970"/>
          </a:xfrm>
          <a:prstGeom prst="flowChartAlternateProcess">
            <a:avLst/>
          </a:prstGeom>
          <a:solidFill>
            <a:schemeClr val="bg1"/>
          </a:solidFill>
          <a:ln w="38100" algn="ctr">
            <a:solidFill>
              <a:schemeClr val="accent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</a:pPr>
            <a:r>
              <a:rPr lang="sl-SI" sz="2800" b="1" dirty="0">
                <a:solidFill>
                  <a:srgbClr val="0099FF"/>
                </a:solidFill>
              </a:rPr>
              <a:t> </a:t>
            </a:r>
            <a:r>
              <a:rPr lang="sl-SI" sz="2400" b="1" dirty="0" smtClean="0">
                <a:solidFill>
                  <a:schemeClr val="accent2"/>
                </a:solidFill>
                <a:latin typeface="Arial Narrow" pitchFamily="34" charset="0"/>
              </a:rPr>
              <a:t>Kako nam načrtovano uspeva / je uspelo?</a:t>
            </a:r>
            <a:endParaRPr lang="sl-SI" sz="2400" b="1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4038" y="188640"/>
            <a:ext cx="3409850" cy="837676"/>
          </a:xfrm>
          <a:prstGeom prst="flowChartAlternateProcess">
            <a:avLst/>
          </a:prstGeom>
          <a:solidFill>
            <a:schemeClr val="bg1"/>
          </a:solidFill>
          <a:ln w="38100" algn="ctr">
            <a:solidFill>
              <a:schemeClr val="accent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l-SI" sz="2400" b="1" dirty="0" smtClean="0">
                <a:solidFill>
                  <a:schemeClr val="accent2"/>
                </a:solidFill>
                <a:latin typeface="Arial Narrow" pitchFamily="34" charset="0"/>
              </a:rPr>
              <a:t>Kaj/Kako načrtujemo? Kaj smo vključili v načrt?</a:t>
            </a:r>
            <a:endParaRPr lang="sl-SI" sz="2400" b="1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499992" y="5661248"/>
            <a:ext cx="4356026" cy="898970"/>
          </a:xfrm>
          <a:prstGeom prst="flowChartAlternateProcess">
            <a:avLst/>
          </a:prstGeom>
          <a:solidFill>
            <a:schemeClr val="bg1"/>
          </a:solidFill>
          <a:ln w="38100" algn="ctr">
            <a:solidFill>
              <a:schemeClr val="accent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sl-SI" sz="2800" b="1" dirty="0">
                <a:solidFill>
                  <a:srgbClr val="0099FF"/>
                </a:solidFill>
              </a:rPr>
              <a:t> </a:t>
            </a:r>
            <a:r>
              <a:rPr lang="sl-SI" sz="2400" b="1" dirty="0" smtClean="0">
                <a:solidFill>
                  <a:schemeClr val="accent2"/>
                </a:solidFill>
                <a:latin typeface="Arial Narrow" pitchFamily="34" charset="0"/>
              </a:rPr>
              <a:t>Kakšni so učni dosežki dijakov in kako jih ugotavljamo?</a:t>
            </a:r>
            <a:endParaRPr lang="sl-SI" sz="2400" b="1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8" name="Prisekana desna puščica 7"/>
          <p:cNvSpPr/>
          <p:nvPr/>
        </p:nvSpPr>
        <p:spPr>
          <a:xfrm>
            <a:off x="3275856" y="1628800"/>
            <a:ext cx="2520280" cy="1406188"/>
          </a:xfrm>
          <a:prstGeom prst="notched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sl-SI" sz="2000" b="1" dirty="0" smtClean="0">
                <a:solidFill>
                  <a:schemeClr val="accent6"/>
                </a:solidFill>
                <a:latin typeface="Arial Rounded MT Bold" pitchFamily="34" charset="0"/>
              </a:rPr>
              <a:t>NAMEN CILJI </a:t>
            </a:r>
            <a:endParaRPr lang="sl-SI" sz="2000" b="1" dirty="0">
              <a:solidFill>
                <a:schemeClr val="accent6"/>
              </a:solidFill>
              <a:latin typeface="Arial Rounded MT Bold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012160" y="3573016"/>
            <a:ext cx="3131840" cy="940653"/>
          </a:xfrm>
          <a:prstGeom prst="downArrow">
            <a:avLst/>
          </a:prstGeom>
          <a:solidFill>
            <a:schemeClr val="bg1"/>
          </a:solidFill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sl-SI" sz="2000" b="1" dirty="0" smtClean="0">
                <a:solidFill>
                  <a:schemeClr val="accent2"/>
                </a:solidFill>
                <a:latin typeface="Arial Rounded MT Bold" pitchFamily="34" charset="0"/>
              </a:rPr>
              <a:t>POTEK PROCES(I)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652120" y="4656681"/>
            <a:ext cx="3275906" cy="920115"/>
          </a:xfrm>
          <a:prstGeom prst="upArrow">
            <a:avLst>
              <a:gd name="adj1" fmla="val 50000"/>
              <a:gd name="adj2" fmla="val 46750"/>
            </a:avLst>
          </a:prstGeom>
          <a:solidFill>
            <a:schemeClr val="bg1"/>
          </a:solidFill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2000" b="1" dirty="0" smtClean="0">
                <a:solidFill>
                  <a:schemeClr val="accent2"/>
                </a:solidFill>
                <a:latin typeface="Arial Rounded MT Bold" pitchFamily="34" charset="0"/>
              </a:rPr>
              <a:t>REZULTATI DOSEŽKI</a:t>
            </a:r>
          </a:p>
        </p:txBody>
      </p:sp>
    </p:spTree>
    <p:extLst>
      <p:ext uri="{BB962C8B-B14F-4D97-AF65-F5344CB8AC3E}">
        <p14:creationId xmlns:p14="http://schemas.microsoft.com/office/powerpoint/2010/main" val="485949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523402"/>
              </p:ext>
            </p:extLst>
          </p:nvPr>
        </p:nvGraphicFramePr>
        <p:xfrm>
          <a:off x="179512" y="116632"/>
          <a:ext cx="8712968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309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grada vsebine 8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1" name="PoljeZBesedilom 9"/>
          <p:cNvSpPr txBox="1">
            <a:spLocks noChangeArrowheads="1"/>
          </p:cNvSpPr>
          <p:nvPr/>
        </p:nvSpPr>
        <p:spPr bwMode="auto">
          <a:xfrm>
            <a:off x="214313" y="2286000"/>
            <a:ext cx="40719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l-SI" sz="4000" b="1" dirty="0">
                <a:solidFill>
                  <a:schemeClr val="accent6"/>
                </a:solidFill>
                <a:latin typeface="Arial Rounded MT Bold" pitchFamily="34" charset="0"/>
              </a:rPr>
              <a:t>PRIČAKOVANO</a:t>
            </a:r>
          </a:p>
          <a:p>
            <a:pPr>
              <a:defRPr/>
            </a:pPr>
            <a:r>
              <a:rPr lang="sl-SI" sz="2000" b="1" dirty="0">
                <a:latin typeface="Arial Rounded MT Bold" pitchFamily="34" charset="0"/>
              </a:rPr>
              <a:t>dijaki, starši, okolje </a:t>
            </a:r>
          </a:p>
          <a:p>
            <a:pPr>
              <a:defRPr/>
            </a:pPr>
            <a:r>
              <a:rPr lang="sl-SI" sz="2000" b="1" dirty="0">
                <a:latin typeface="Arial Rounded MT Bold" pitchFamily="34" charset="0"/>
              </a:rPr>
              <a:t>(…ZŠ, konzorcija)</a:t>
            </a:r>
            <a:endParaRPr lang="sl-SI" sz="4000" b="1" dirty="0">
              <a:latin typeface="Arial Rounded MT Bold" pitchFamily="34" charset="0"/>
            </a:endParaRPr>
          </a:p>
        </p:txBody>
      </p:sp>
      <p:sp>
        <p:nvSpPr>
          <p:cNvPr id="7172" name="PoljeZBesedilom 10"/>
          <p:cNvSpPr txBox="1">
            <a:spLocks noChangeArrowheads="1"/>
          </p:cNvSpPr>
          <p:nvPr/>
        </p:nvSpPr>
        <p:spPr bwMode="auto">
          <a:xfrm>
            <a:off x="2857500" y="214313"/>
            <a:ext cx="4286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l-SI" sz="4000" b="1">
                <a:solidFill>
                  <a:srgbClr val="C00000"/>
                </a:solidFill>
                <a:latin typeface="Arial Rounded MT Bold" pitchFamily="34" charset="0"/>
              </a:rPr>
              <a:t>PREDPISANO</a:t>
            </a:r>
            <a:endParaRPr lang="sl-SI" sz="2000" b="1">
              <a:solidFill>
                <a:srgbClr val="C00000"/>
              </a:solidFill>
              <a:latin typeface="Arial Rounded MT Bold" pitchFamily="34" charset="0"/>
            </a:endParaRPr>
          </a:p>
          <a:p>
            <a:pPr algn="ctr" eaLnBrk="1" hangingPunct="1"/>
            <a:r>
              <a:rPr lang="sl-SI" sz="2000" b="1">
                <a:latin typeface="Arial Rounded MT Bold" pitchFamily="34" charset="0"/>
              </a:rPr>
              <a:t>zakoni, pravilniki … (…MŠŠ)</a:t>
            </a:r>
          </a:p>
        </p:txBody>
      </p:sp>
      <p:sp>
        <p:nvSpPr>
          <p:cNvPr id="7173" name="PoljeZBesedilom 11"/>
          <p:cNvSpPr txBox="1">
            <a:spLocks noChangeArrowheads="1"/>
          </p:cNvSpPr>
          <p:nvPr/>
        </p:nvSpPr>
        <p:spPr bwMode="auto">
          <a:xfrm>
            <a:off x="6286500" y="3214688"/>
            <a:ext cx="2571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sz="4000" b="1">
                <a:solidFill>
                  <a:srgbClr val="006600"/>
                </a:solidFill>
                <a:latin typeface="Arial Rounded MT Bold" pitchFamily="34" charset="0"/>
              </a:rPr>
              <a:t>ŽELENO</a:t>
            </a:r>
          </a:p>
          <a:p>
            <a:pPr eaLnBrk="1" hangingPunct="1"/>
            <a:r>
              <a:rPr lang="sl-SI" sz="2000" b="1">
                <a:latin typeface="Arial Rounded MT Bold" pitchFamily="34" charset="0"/>
              </a:rPr>
              <a:t>učitelji, ravnatelj, drugi delavci</a:t>
            </a:r>
          </a:p>
        </p:txBody>
      </p:sp>
      <p:sp>
        <p:nvSpPr>
          <p:cNvPr id="7174" name="PoljeZBesedilom 12"/>
          <p:cNvSpPr txBox="1">
            <a:spLocks noChangeArrowheads="1"/>
          </p:cNvSpPr>
          <p:nvPr/>
        </p:nvSpPr>
        <p:spPr bwMode="auto">
          <a:xfrm>
            <a:off x="3071813" y="5072063"/>
            <a:ext cx="31432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l-SI" sz="4000" b="1">
                <a:solidFill>
                  <a:srgbClr val="663300"/>
                </a:solidFill>
                <a:latin typeface="Arial Rounded MT Bold" pitchFamily="34" charset="0"/>
              </a:rPr>
              <a:t>MOŽNO</a:t>
            </a:r>
          </a:p>
          <a:p>
            <a:pPr algn="ctr" eaLnBrk="1" hangingPunct="1"/>
            <a:r>
              <a:rPr lang="sl-SI" sz="2000" b="1">
                <a:latin typeface="Arial Rounded MT Bold" pitchFamily="34" charset="0"/>
              </a:rPr>
              <a:t>kadrovske, prostorske, finančne idr. omejitve</a:t>
            </a:r>
          </a:p>
        </p:txBody>
      </p:sp>
      <p:sp>
        <p:nvSpPr>
          <p:cNvPr id="15" name="Desna puščica s črticami 14"/>
          <p:cNvSpPr/>
          <p:nvPr/>
        </p:nvSpPr>
        <p:spPr>
          <a:xfrm rot="2132712">
            <a:off x="1050925" y="1139825"/>
            <a:ext cx="2149475" cy="615950"/>
          </a:xfrm>
          <a:prstGeom prst="stripedRightArrow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6" name="Desna puščica s črticami 15"/>
          <p:cNvSpPr/>
          <p:nvPr/>
        </p:nvSpPr>
        <p:spPr>
          <a:xfrm rot="12979425">
            <a:off x="5381625" y="4835525"/>
            <a:ext cx="1893888" cy="615950"/>
          </a:xfrm>
          <a:prstGeom prst="stripedRightArrow">
            <a:avLst/>
          </a:prstGeom>
          <a:solidFill>
            <a:srgbClr val="FFFF00"/>
          </a:solidFill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7177" name="PoljeZBesedilom 16"/>
          <p:cNvSpPr txBox="1">
            <a:spLocks noChangeArrowheads="1"/>
          </p:cNvSpPr>
          <p:nvPr/>
        </p:nvSpPr>
        <p:spPr bwMode="auto">
          <a:xfrm>
            <a:off x="0" y="142875"/>
            <a:ext cx="2500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sz="4000" b="1" i="1">
                <a:solidFill>
                  <a:srgbClr val="C00000"/>
                </a:solidFill>
                <a:latin typeface="Arial Rounded MT Bold" pitchFamily="34" charset="0"/>
              </a:rPr>
              <a:t>OKOLJE</a:t>
            </a:r>
          </a:p>
        </p:txBody>
      </p:sp>
      <p:sp>
        <p:nvSpPr>
          <p:cNvPr id="7178" name="PoljeZBesedilom 17"/>
          <p:cNvSpPr txBox="1">
            <a:spLocks noChangeArrowheads="1"/>
          </p:cNvSpPr>
          <p:nvPr/>
        </p:nvSpPr>
        <p:spPr bwMode="auto">
          <a:xfrm>
            <a:off x="6786563" y="5715000"/>
            <a:ext cx="23574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sz="5400" b="1" i="1">
                <a:solidFill>
                  <a:srgbClr val="008000"/>
                </a:solidFill>
                <a:latin typeface="Arial Rounded MT Bold" pitchFamily="34" charset="0"/>
              </a:rPr>
              <a:t>ŠOLA</a:t>
            </a:r>
          </a:p>
        </p:txBody>
      </p:sp>
      <p:sp>
        <p:nvSpPr>
          <p:cNvPr id="17" name="Zaokrožen pravokotni oblaček 16"/>
          <p:cNvSpPr/>
          <p:nvPr/>
        </p:nvSpPr>
        <p:spPr>
          <a:xfrm>
            <a:off x="4572000" y="1357313"/>
            <a:ext cx="4286250" cy="1500187"/>
          </a:xfrm>
          <a:prstGeom prst="wedgeRoundRectCallout">
            <a:avLst>
              <a:gd name="adj1" fmla="val -51008"/>
              <a:gd name="adj2" fmla="val 91066"/>
              <a:gd name="adj3" fmla="val 16667"/>
            </a:avLst>
          </a:prstGeom>
          <a:gradFill>
            <a:gsLst>
              <a:gs pos="0">
                <a:srgbClr val="FF3399">
                  <a:alpha val="52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4500"/>
              </a:lnSpc>
              <a:defRPr/>
            </a:pPr>
            <a:r>
              <a:rPr lang="sl-SI" sz="4800" b="1" dirty="0">
                <a:solidFill>
                  <a:schemeClr val="tx1"/>
                </a:solidFill>
                <a:latin typeface="Arial Rounded MT Bold" pitchFamily="34" charset="0"/>
              </a:rPr>
              <a:t>IZVEDBENI KURIKULUM</a:t>
            </a:r>
          </a:p>
        </p:txBody>
      </p:sp>
    </p:spTree>
    <p:extLst>
      <p:ext uri="{BB962C8B-B14F-4D97-AF65-F5344CB8AC3E}">
        <p14:creationId xmlns:p14="http://schemas.microsoft.com/office/powerpoint/2010/main" val="20820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Ograda vsebine 2"/>
          <p:cNvSpPr>
            <a:spLocks noGrp="1"/>
          </p:cNvSpPr>
          <p:nvPr>
            <p:ph idx="1"/>
          </p:nvPr>
        </p:nvSpPr>
        <p:spPr>
          <a:xfrm>
            <a:off x="214313" y="285750"/>
            <a:ext cx="8715375" cy="3863329"/>
          </a:xfrm>
          <a:prstGeom prst="flowChartAlternateProcess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ts val="2600"/>
              </a:lnSpc>
              <a:spcBef>
                <a:spcPts val="0"/>
              </a:spcBef>
              <a:defRPr/>
            </a:pPr>
            <a:r>
              <a:rPr lang="sl-SI" sz="2800" b="1" dirty="0" smtClean="0">
                <a:solidFill>
                  <a:srgbClr val="C00000"/>
                </a:solidFill>
              </a:rPr>
              <a:t>Kaj </a:t>
            </a:r>
            <a:r>
              <a:rPr lang="sl-SI" sz="2800" b="1" u="sng" dirty="0" smtClean="0">
                <a:solidFill>
                  <a:srgbClr val="C00000"/>
                </a:solidFill>
              </a:rPr>
              <a:t>moramo narediti</a:t>
            </a:r>
            <a:r>
              <a:rPr lang="sl-SI" sz="2800" b="1" dirty="0" smtClean="0">
                <a:solidFill>
                  <a:srgbClr val="C00000"/>
                </a:solidFill>
              </a:rPr>
              <a:t>? → PREDPISANO</a:t>
            </a:r>
          </a:p>
          <a:p>
            <a:pPr algn="r">
              <a:lnSpc>
                <a:spcPts val="2600"/>
              </a:lnSpc>
              <a:spcBef>
                <a:spcPts val="0"/>
              </a:spcBef>
              <a:buFontTx/>
              <a:buNone/>
              <a:defRPr/>
            </a:pPr>
            <a:r>
              <a:rPr lang="sl-SI" sz="2400" dirty="0" smtClean="0"/>
              <a:t>(</a:t>
            </a:r>
            <a:r>
              <a:rPr lang="sl-SI" sz="2000" dirty="0" smtClean="0"/>
              <a:t>predpisi države: </a:t>
            </a:r>
            <a:r>
              <a:rPr lang="sl-SI" sz="2400" b="1" u="sng" dirty="0" smtClean="0">
                <a:solidFill>
                  <a:srgbClr val="C00000"/>
                </a:solidFill>
              </a:rPr>
              <a:t>obvezno</a:t>
            </a:r>
            <a:r>
              <a:rPr lang="sl-SI" sz="2400" dirty="0" smtClean="0"/>
              <a:t> – </a:t>
            </a:r>
            <a:r>
              <a:rPr lang="sl-SI" sz="2400" i="1" dirty="0" smtClean="0"/>
              <a:t>nacionalni </a:t>
            </a:r>
            <a:r>
              <a:rPr lang="sl-SI" sz="2400" i="1" dirty="0" err="1" smtClean="0"/>
              <a:t>kurikul</a:t>
            </a:r>
            <a:r>
              <a:rPr lang="sl-SI" sz="2400" dirty="0" smtClean="0"/>
              <a:t>)</a:t>
            </a:r>
          </a:p>
          <a:p>
            <a:pPr>
              <a:lnSpc>
                <a:spcPts val="2600"/>
              </a:lnSpc>
              <a:spcBef>
                <a:spcPts val="0"/>
              </a:spcBef>
              <a:defRPr/>
            </a:pPr>
            <a:endParaRPr lang="sl-SI" sz="1000" dirty="0" smtClean="0">
              <a:solidFill>
                <a:srgbClr val="000099"/>
              </a:solidFill>
            </a:endParaRPr>
          </a:p>
          <a:p>
            <a:pPr>
              <a:lnSpc>
                <a:spcPts val="2600"/>
              </a:lnSpc>
              <a:spcBef>
                <a:spcPts val="0"/>
              </a:spcBef>
              <a:defRPr/>
            </a:pPr>
            <a:r>
              <a:rPr lang="sl-SI" sz="2800" b="1" dirty="0" smtClean="0">
                <a:solidFill>
                  <a:srgbClr val="000099"/>
                </a:solidFill>
              </a:rPr>
              <a:t>Kaj </a:t>
            </a:r>
            <a:r>
              <a:rPr lang="sl-SI" sz="2800" b="1" u="sng" dirty="0" smtClean="0">
                <a:solidFill>
                  <a:srgbClr val="000099"/>
                </a:solidFill>
              </a:rPr>
              <a:t>naj bi naredili</a:t>
            </a:r>
            <a:r>
              <a:rPr lang="sl-SI" sz="2800" b="1" dirty="0" smtClean="0">
                <a:solidFill>
                  <a:srgbClr val="000099"/>
                </a:solidFill>
              </a:rPr>
              <a:t>? → PRIČAKOVANO</a:t>
            </a:r>
          </a:p>
          <a:p>
            <a:pPr algn="r">
              <a:lnSpc>
                <a:spcPts val="2600"/>
              </a:lnSpc>
              <a:spcBef>
                <a:spcPts val="0"/>
              </a:spcBef>
              <a:buFontTx/>
              <a:buNone/>
              <a:defRPr/>
            </a:pPr>
            <a:r>
              <a:rPr lang="sl-SI" sz="2000" dirty="0" smtClean="0"/>
              <a:t>(pričakovanja dijakov, njihovih staršev, ožjega in širšega okolja: </a:t>
            </a:r>
          </a:p>
          <a:p>
            <a:pPr algn="r">
              <a:lnSpc>
                <a:spcPts val="2600"/>
              </a:lnSpc>
              <a:spcBef>
                <a:spcPts val="0"/>
              </a:spcBef>
              <a:buFontTx/>
              <a:buNone/>
              <a:defRPr/>
            </a:pPr>
            <a:r>
              <a:rPr lang="sl-SI" sz="2400" b="1" u="sng" dirty="0" smtClean="0">
                <a:solidFill>
                  <a:schemeClr val="accent6"/>
                </a:solidFill>
              </a:rPr>
              <a:t>izbirno</a:t>
            </a:r>
            <a:r>
              <a:rPr lang="sl-SI" sz="2400" dirty="0" smtClean="0"/>
              <a:t> – </a:t>
            </a:r>
            <a:r>
              <a:rPr lang="sl-SI" sz="2400" i="1" dirty="0" smtClean="0"/>
              <a:t>izvedbeni </a:t>
            </a:r>
            <a:r>
              <a:rPr lang="sl-SI" sz="2400" i="1" dirty="0" err="1" smtClean="0"/>
              <a:t>kurikul</a:t>
            </a:r>
            <a:r>
              <a:rPr lang="sl-SI" sz="2400" dirty="0" smtClean="0"/>
              <a:t>)</a:t>
            </a:r>
          </a:p>
          <a:p>
            <a:pPr>
              <a:lnSpc>
                <a:spcPts val="2600"/>
              </a:lnSpc>
              <a:spcBef>
                <a:spcPts val="0"/>
              </a:spcBef>
              <a:defRPr/>
            </a:pPr>
            <a:endParaRPr lang="sl-SI" sz="1000" dirty="0" smtClean="0">
              <a:solidFill>
                <a:srgbClr val="000099"/>
              </a:solidFill>
            </a:endParaRPr>
          </a:p>
          <a:p>
            <a:pPr>
              <a:lnSpc>
                <a:spcPts val="2600"/>
              </a:lnSpc>
              <a:spcBef>
                <a:spcPts val="0"/>
              </a:spcBef>
              <a:defRPr/>
            </a:pPr>
            <a:r>
              <a:rPr lang="sl-SI" sz="2800" b="1" dirty="0" smtClean="0">
                <a:solidFill>
                  <a:srgbClr val="009900"/>
                </a:solidFill>
              </a:rPr>
              <a:t>Kaj </a:t>
            </a:r>
            <a:r>
              <a:rPr lang="sl-SI" sz="2800" b="1" u="sng" dirty="0" smtClean="0">
                <a:solidFill>
                  <a:srgbClr val="009900"/>
                </a:solidFill>
              </a:rPr>
              <a:t>bi radi naredili/delali</a:t>
            </a:r>
            <a:r>
              <a:rPr lang="sl-SI" sz="2800" b="1" dirty="0" smtClean="0">
                <a:solidFill>
                  <a:srgbClr val="009900"/>
                </a:solidFill>
              </a:rPr>
              <a:t>? → ŽELENO</a:t>
            </a:r>
          </a:p>
          <a:p>
            <a:pPr algn="r">
              <a:spcBef>
                <a:spcPts val="0"/>
              </a:spcBef>
              <a:buFontTx/>
              <a:buNone/>
              <a:defRPr/>
            </a:pPr>
            <a:r>
              <a:rPr lang="sl-SI" sz="2000" dirty="0" smtClean="0"/>
              <a:t>(nagnjenja in želje izvajalcev, tj. ravnatelja, učiteljev in drugih zaposlenih: </a:t>
            </a:r>
            <a:r>
              <a:rPr lang="sl-SI" sz="2400" b="1" u="sng" dirty="0" smtClean="0">
                <a:solidFill>
                  <a:srgbClr val="009900"/>
                </a:solidFill>
              </a:rPr>
              <a:t>izbirno</a:t>
            </a:r>
            <a:r>
              <a:rPr lang="sl-SI" sz="2400" dirty="0" smtClean="0"/>
              <a:t> – </a:t>
            </a:r>
            <a:r>
              <a:rPr lang="sl-SI" sz="2400" i="1" dirty="0" smtClean="0"/>
              <a:t>izvedbeni </a:t>
            </a:r>
            <a:r>
              <a:rPr lang="sl-SI" sz="2400" i="1" dirty="0" err="1" smtClean="0"/>
              <a:t>kurikul</a:t>
            </a:r>
            <a:r>
              <a:rPr lang="sl-SI" sz="2000" dirty="0" smtClean="0"/>
              <a:t>)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endParaRPr lang="sl-SI" sz="1000" i="1" dirty="0" smtClean="0"/>
          </a:p>
          <a:p>
            <a:pPr>
              <a:spcBef>
                <a:spcPts val="0"/>
              </a:spcBef>
              <a:defRPr/>
            </a:pPr>
            <a:endParaRPr lang="sl-SI" sz="1000" dirty="0" smtClean="0">
              <a:solidFill>
                <a:schemeClr val="accent6"/>
              </a:solidFill>
            </a:endParaRPr>
          </a:p>
        </p:txBody>
      </p:sp>
      <p:sp>
        <p:nvSpPr>
          <p:cNvPr id="5" name="Ograda vsebine 2"/>
          <p:cNvSpPr txBox="1">
            <a:spLocks/>
          </p:cNvSpPr>
          <p:nvPr/>
        </p:nvSpPr>
        <p:spPr bwMode="auto">
          <a:xfrm>
            <a:off x="214313" y="4829174"/>
            <a:ext cx="8715375" cy="1840186"/>
          </a:xfrm>
          <a:prstGeom prst="flowChartAlternateProcess">
            <a:avLst/>
          </a:prstGeom>
          <a:ln w="38100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sl-SI" sz="2800" b="1" kern="0" dirty="0">
                <a:solidFill>
                  <a:schemeClr val="accent6"/>
                </a:solidFill>
                <a:latin typeface="+mn-lt"/>
              </a:rPr>
              <a:t>Kaj </a:t>
            </a:r>
            <a:r>
              <a:rPr lang="sl-SI" sz="2800" b="1" u="sng" kern="0" dirty="0">
                <a:solidFill>
                  <a:schemeClr val="accent6"/>
                </a:solidFill>
                <a:latin typeface="+mn-lt"/>
              </a:rPr>
              <a:t>(z)moremo narediti</a:t>
            </a:r>
            <a:r>
              <a:rPr lang="sl-SI" sz="2800" b="1" kern="0" dirty="0">
                <a:solidFill>
                  <a:schemeClr val="accent6"/>
                </a:solidFill>
                <a:latin typeface="+mn-lt"/>
              </a:rPr>
              <a:t>? → MOŽNO </a:t>
            </a:r>
            <a:r>
              <a:rPr lang="sl-SI" sz="2000" kern="0" dirty="0">
                <a:latin typeface="+mn-lt"/>
              </a:rPr>
              <a:t>(</a:t>
            </a:r>
            <a:r>
              <a:rPr lang="sl-SI" sz="2000" b="1" kern="0" dirty="0">
                <a:latin typeface="+mn-lt"/>
              </a:rPr>
              <a:t>analiza stanja</a:t>
            </a:r>
            <a:r>
              <a:rPr lang="sl-SI" sz="2000" kern="0" dirty="0">
                <a:latin typeface="+mn-lt"/>
              </a:rPr>
              <a:t> - ocena razmer, izzivov, omejitev in tveganj, opredelitev nujnih pogojev za izvedbo - </a:t>
            </a:r>
            <a:r>
              <a:rPr lang="sl-SI" sz="2000" b="1" kern="0" dirty="0">
                <a:latin typeface="+mn-lt"/>
              </a:rPr>
              <a:t>uresničljivost ciljev, izvedljivost dejavnosti</a:t>
            </a:r>
            <a:r>
              <a:rPr lang="sl-SI" sz="2000" kern="0" dirty="0">
                <a:latin typeface="+mn-lt"/>
              </a:rPr>
              <a:t>…</a:t>
            </a:r>
            <a:r>
              <a:rPr lang="sl-SI" sz="2000" dirty="0"/>
              <a:t> </a:t>
            </a:r>
            <a:r>
              <a:rPr lang="sl-SI" sz="2400" dirty="0"/>
              <a:t>– </a:t>
            </a:r>
            <a:r>
              <a:rPr lang="sl-SI" sz="2400" i="1" dirty="0"/>
              <a:t>izvedbeni </a:t>
            </a:r>
            <a:r>
              <a:rPr lang="sl-SI" sz="2400" i="1" dirty="0" err="1"/>
              <a:t>kurikul</a:t>
            </a:r>
            <a:r>
              <a:rPr lang="sl-SI" sz="2400" kern="0" dirty="0">
                <a:latin typeface="+mn-lt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sl-SI" sz="2800" kern="0" dirty="0">
              <a:latin typeface="+mn-lt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-14883" y="4224337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ts val="0"/>
              </a:spcBef>
              <a:defRPr/>
            </a:pPr>
            <a:r>
              <a:rPr lang="sl-SI" sz="3200" i="1" kern="0" dirty="0" err="1">
                <a:solidFill>
                  <a:srgbClr val="000000"/>
                </a:solidFill>
                <a:latin typeface="Arial"/>
              </a:rPr>
              <a:t>vs</a:t>
            </a:r>
            <a:r>
              <a:rPr lang="sl-SI" sz="3200" i="1" kern="0" dirty="0">
                <a:solidFill>
                  <a:srgbClr val="000000"/>
                </a:solidFill>
                <a:latin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9037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rada vsebine 4"/>
          <p:cNvGraphicFramePr>
            <a:graphicFrameLocks noGrp="1"/>
          </p:cNvGraphicFramePr>
          <p:nvPr>
            <p:ph idx="1"/>
          </p:nvPr>
        </p:nvGraphicFramePr>
        <p:xfrm>
          <a:off x="214282" y="1000108"/>
          <a:ext cx="8643998" cy="585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270" name="Naslov 2"/>
          <p:cNvSpPr>
            <a:spLocks noGrp="1"/>
          </p:cNvSpPr>
          <p:nvPr>
            <p:ph type="title"/>
          </p:nvPr>
        </p:nvSpPr>
        <p:spPr>
          <a:xfrm>
            <a:off x="285750" y="285750"/>
            <a:ext cx="8572500" cy="642938"/>
          </a:xfrm>
          <a:solidFill>
            <a:schemeClr val="accent6"/>
          </a:solidFill>
          <a:ln w="38100">
            <a:solidFill>
              <a:schemeClr val="accent6"/>
            </a:solidFill>
          </a:ln>
        </p:spPr>
        <p:txBody>
          <a:bodyPr/>
          <a:lstStyle/>
          <a:p>
            <a:pPr algn="ctr">
              <a:defRPr/>
            </a:pPr>
            <a: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  <a:t>RAZNOLIKOST  TIMOV  V  GIMNAZIJI</a:t>
            </a:r>
          </a:p>
        </p:txBody>
      </p:sp>
      <p:sp>
        <p:nvSpPr>
          <p:cNvPr id="9220" name="PoljeZBesedilom 8"/>
          <p:cNvSpPr txBox="1">
            <a:spLocks noChangeArrowheads="1"/>
          </p:cNvSpPr>
          <p:nvPr/>
        </p:nvSpPr>
        <p:spPr bwMode="auto">
          <a:xfrm>
            <a:off x="1214438" y="3214688"/>
            <a:ext cx="24288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l-SI" sz="3200" b="1">
                <a:solidFill>
                  <a:schemeClr val="bg1"/>
                </a:solidFill>
                <a:latin typeface="Arial Rounded MT Bold" pitchFamily="34" charset="0"/>
              </a:rPr>
              <a:t>Predmetni </a:t>
            </a:r>
          </a:p>
          <a:p>
            <a:pPr algn="ctr" eaLnBrk="1" hangingPunct="1"/>
            <a:r>
              <a:rPr lang="sl-SI" sz="3200" b="1">
                <a:solidFill>
                  <a:schemeClr val="bg1"/>
                </a:solidFill>
                <a:latin typeface="Arial Rounded MT Bold" pitchFamily="34" charset="0"/>
              </a:rPr>
              <a:t>in področni aktivi</a:t>
            </a:r>
          </a:p>
        </p:txBody>
      </p:sp>
      <p:sp>
        <p:nvSpPr>
          <p:cNvPr id="9221" name="PoljeZBesedilom 9"/>
          <p:cNvSpPr txBox="1">
            <a:spLocks noChangeArrowheads="1"/>
          </p:cNvSpPr>
          <p:nvPr/>
        </p:nvSpPr>
        <p:spPr bwMode="auto">
          <a:xfrm>
            <a:off x="3357563" y="4786313"/>
            <a:ext cx="2286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l-SI" sz="3200" b="1">
                <a:solidFill>
                  <a:schemeClr val="bg1"/>
                </a:solidFill>
                <a:latin typeface="Arial Rounded MT Bold" pitchFamily="34" charset="0"/>
              </a:rPr>
              <a:t>Projektni tim-i</a:t>
            </a:r>
          </a:p>
          <a:p>
            <a:pPr algn="ctr" eaLnBrk="1" hangingPunct="1"/>
            <a:r>
              <a:rPr lang="sl-SI" sz="3200" b="1">
                <a:solidFill>
                  <a:schemeClr val="bg1"/>
                </a:solidFill>
                <a:latin typeface="Arial Rounded MT Bold" pitchFamily="34" charset="0"/>
              </a:rPr>
              <a:t>(PT)</a:t>
            </a:r>
          </a:p>
        </p:txBody>
      </p:sp>
      <p:sp>
        <p:nvSpPr>
          <p:cNvPr id="9222" name="PoljeZBesedilom 10"/>
          <p:cNvSpPr txBox="1">
            <a:spLocks noChangeArrowheads="1"/>
          </p:cNvSpPr>
          <p:nvPr/>
        </p:nvSpPr>
        <p:spPr bwMode="auto">
          <a:xfrm>
            <a:off x="5214938" y="3286125"/>
            <a:ext cx="30003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l-SI" sz="3200" b="1">
                <a:solidFill>
                  <a:schemeClr val="bg1"/>
                </a:solidFill>
                <a:latin typeface="Arial Rounded MT Bold" pitchFamily="34" charset="0"/>
              </a:rPr>
              <a:t>Poučevalni timi </a:t>
            </a:r>
          </a:p>
        </p:txBody>
      </p:sp>
    </p:spTree>
    <p:extLst>
      <p:ext uri="{BB962C8B-B14F-4D97-AF65-F5344CB8AC3E}">
        <p14:creationId xmlns:p14="http://schemas.microsoft.com/office/powerpoint/2010/main" val="288759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-03-01_TP-KP_AnalizaPrimera_KPŠ">
  <a:themeElements>
    <a:clrScheme name="predloga_prosojnice_v1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loga_prosojnice_v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loga_prosojnice_v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12-03-01_TP-KP_AnalizaPrimera_KPŠ</Template>
  <TotalTime>186</TotalTime>
  <Words>1880</Words>
  <Application>Microsoft Office PowerPoint</Application>
  <PresentationFormat>On-screen Show (4:3)</PresentationFormat>
  <Paragraphs>424</Paragraphs>
  <Slides>40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12-03-01_TP-KP_AnalizaPrimera_KPŠ</vt:lpstr>
      <vt:lpstr> Projekt POSODOBITEV KURIKULARNEGA PROCESA  NA OSNOVNIH ŠOLAH IN GIMNAZIJAH </vt:lpstr>
      <vt:lpstr>NAČRTOVANJE NA RAVNI ŠOLE: ŠOLSKI IZVEDBENI KURIKUL (šik)</vt:lpstr>
      <vt:lpstr>NAČRTOVANJE KURIKULA: Ravni in smeri</vt:lpstr>
      <vt:lpstr>VRSTE / TIPI KURIKULA</vt:lpstr>
      <vt:lpstr>PowerPoint Presentation</vt:lpstr>
      <vt:lpstr>PowerPoint Presentation</vt:lpstr>
      <vt:lpstr>PowerPoint Presentation</vt:lpstr>
      <vt:lpstr>PowerPoint Presentation</vt:lpstr>
      <vt:lpstr>RAZNOLIKOST  TIMOV  V  GIMNAZIJI</vt:lpstr>
      <vt:lpstr>Načrtovanje in izvajanje KP/TP</vt:lpstr>
      <vt:lpstr>PowerPoint Presentation</vt:lpstr>
      <vt:lpstr>KURIKUL IN AVTONOMIJA ŠOLE  Nacionalni vs. izvedbeni kurikul</vt:lpstr>
      <vt:lpstr> Iz Zakona o organizaciji in financiranju vzgoje in izobraževanja (Veljavnost: od 26.4.2008) </vt:lpstr>
      <vt:lpstr> Iz Zakona o organizaciji in financiranju vzgoje in izobraževanja (Veljavnost: od 26.4.2008) </vt:lpstr>
      <vt:lpstr>Iz Zakona o organizaciji in financiranju vzgoje in izobraževanja (Veljavnost: od 26.4.2008)</vt:lpstr>
      <vt:lpstr>Iz Zakona o organizaciji in financiranju vzgoje in izobraževanja (Veljavnost: od 26.4.2008)</vt:lpstr>
      <vt:lpstr>Iz Zakona o organizaciji in financiranju vzgoje in izobraževanja (Veljavnost: od 26.4.2008)</vt:lpstr>
      <vt:lpstr>Iz Zakona o organizaciji in financiranju vzgoje in izobraževanja (Veljavnost: od 26.4.2008)</vt:lpstr>
      <vt:lpstr>PowerPoint Presentation</vt:lpstr>
      <vt:lpstr>NAČRTOVANJE KP/TP v ŠIK</vt:lpstr>
      <vt:lpstr>NAČRTOVANJE KP/TP v ŠIK</vt:lpstr>
      <vt:lpstr>NAČRTOVANJE KP/TP v ŠIK</vt:lpstr>
      <vt:lpstr>“SODELOVALNA” ZMOŽNOST</vt:lpstr>
      <vt:lpstr>AVTORITETA IN HIERARHIJA ODLOČANJA</vt:lpstr>
      <vt:lpstr>PowerPoint Presentation</vt:lpstr>
      <vt:lpstr>PowerPoint Presentation</vt:lpstr>
      <vt:lpstr>VLOGA, AKTIVNOsTI IN DOSEŽKI ŠOLSKIH PROJEKTNIH TIMOV </vt:lpstr>
      <vt:lpstr>INTEGRATIVNI KURIKUL (= KP + TP)</vt:lpstr>
      <vt:lpstr>KLJUČNE KOMPETENCE</vt:lpstr>
      <vt:lpstr>DRUGE KOMPETENCE … in trasverzalne veščine</vt:lpstr>
      <vt:lpstr>REFLEKSIJSKA VPRAŠANJA</vt:lpstr>
      <vt:lpstr>PowerPoint Presentation</vt:lpstr>
      <vt:lpstr>Spodbude za razmislek</vt:lpstr>
      <vt:lpstr>Spodbude za razmislek</vt:lpstr>
      <vt:lpstr>Spodbude za razmislek</vt:lpstr>
      <vt:lpstr>Izvedbene dimenzije in/oz. parametri  kurikularne povezave: Koraki pred …</vt:lpstr>
      <vt:lpstr>PowerPoint Presentation</vt:lpstr>
      <vt:lpstr>Možni  scenarij(i) za vpeljavo KP/TP na vsešolsko raven (v ŠIK)</vt:lpstr>
      <vt:lpstr>Spodbude za razmislek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POSODOBITEV KURIKULARNEGA PROCESA  NA OSNOVNIH ŠOLAH IN GIMNAZIJAH</dc:title>
  <dc:creator>KPavlic</dc:creator>
  <cp:lastModifiedBy>Elena Kecman</cp:lastModifiedBy>
  <cp:revision>41</cp:revision>
  <cp:lastPrinted>2012-03-01T07:28:17Z</cp:lastPrinted>
  <dcterms:created xsi:type="dcterms:W3CDTF">2012-09-19T03:24:41Z</dcterms:created>
  <dcterms:modified xsi:type="dcterms:W3CDTF">2013-09-06T10:17:35Z</dcterms:modified>
</cp:coreProperties>
</file>